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86" r:id="rId7"/>
    <p:sldId id="289" r:id="rId8"/>
    <p:sldId id="297" r:id="rId9"/>
    <p:sldId id="299" r:id="rId10"/>
    <p:sldId id="290" r:id="rId11"/>
    <p:sldId id="300" r:id="rId12"/>
    <p:sldId id="301" r:id="rId13"/>
    <p:sldId id="302" r:id="rId14"/>
    <p:sldId id="292" r:id="rId15"/>
    <p:sldId id="303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35B3B-FB11-4BC8-BFE3-ED0422B32009}" v="3" dt="2025-01-24T02:25:10.915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5646" autoAdjust="0"/>
  </p:normalViewPr>
  <p:slideViewPr>
    <p:cSldViewPr snapToGrid="0">
      <p:cViewPr>
        <p:scale>
          <a:sx n="94" d="100"/>
          <a:sy n="94" d="100"/>
        </p:scale>
        <p:origin x="24" y="-408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Ann White" userId="fc6e66308e0dd37c" providerId="LiveId" clId="{10F35B3B-FB11-4BC8-BFE3-ED0422B32009}"/>
    <pc:docChg chg="undo custSel addSld delSld modSld sldOrd">
      <pc:chgData name="Mary Ann White" userId="fc6e66308e0dd37c" providerId="LiveId" clId="{10F35B3B-FB11-4BC8-BFE3-ED0422B32009}" dt="2025-01-24T02:29:12.725" v="3142" actId="20577"/>
      <pc:docMkLst>
        <pc:docMk/>
      </pc:docMkLst>
      <pc:sldChg chg="modSp mod">
        <pc:chgData name="Mary Ann White" userId="fc6e66308e0dd37c" providerId="LiveId" clId="{10F35B3B-FB11-4BC8-BFE3-ED0422B32009}" dt="2025-01-24T02:14:46.977" v="2998" actId="6549"/>
        <pc:sldMkLst>
          <pc:docMk/>
          <pc:sldMk cId="1325608595" sldId="257"/>
        </pc:sldMkLst>
        <pc:spChg chg="mod">
          <ac:chgData name="Mary Ann White" userId="fc6e66308e0dd37c" providerId="LiveId" clId="{10F35B3B-FB11-4BC8-BFE3-ED0422B32009}" dt="2025-01-24T02:14:46.977" v="2998" actId="6549"/>
          <ac:spMkLst>
            <pc:docMk/>
            <pc:sldMk cId="1325608595" sldId="257"/>
            <ac:spMk id="3" creationId="{22788C46-D0BC-4307-AE55-7601A139E7CB}"/>
          </ac:spMkLst>
        </pc:spChg>
      </pc:sldChg>
      <pc:sldChg chg="modSp mod">
        <pc:chgData name="Mary Ann White" userId="fc6e66308e0dd37c" providerId="LiveId" clId="{10F35B3B-FB11-4BC8-BFE3-ED0422B32009}" dt="2025-01-24T02:15:22.050" v="3033" actId="20577"/>
        <pc:sldMkLst>
          <pc:docMk/>
          <pc:sldMk cId="3662677160" sldId="286"/>
        </pc:sldMkLst>
        <pc:spChg chg="mod">
          <ac:chgData name="Mary Ann White" userId="fc6e66308e0dd37c" providerId="LiveId" clId="{10F35B3B-FB11-4BC8-BFE3-ED0422B32009}" dt="2025-01-24T02:15:22.050" v="3033" actId="20577"/>
          <ac:spMkLst>
            <pc:docMk/>
            <pc:sldMk cId="3662677160" sldId="286"/>
            <ac:spMk id="2" creationId="{6F148DD4-4828-CE87-0C5C-42BE175E8DA5}"/>
          </ac:spMkLst>
        </pc:spChg>
      </pc:sldChg>
      <pc:sldChg chg="modSp mod">
        <pc:chgData name="Mary Ann White" userId="fc6e66308e0dd37c" providerId="LiveId" clId="{10F35B3B-FB11-4BC8-BFE3-ED0422B32009}" dt="2025-01-24T01:26:21.093" v="1023" actId="20577"/>
        <pc:sldMkLst>
          <pc:docMk/>
          <pc:sldMk cId="2529338794" sldId="289"/>
        </pc:sldMkLst>
        <pc:spChg chg="mod">
          <ac:chgData name="Mary Ann White" userId="fc6e66308e0dd37c" providerId="LiveId" clId="{10F35B3B-FB11-4BC8-BFE3-ED0422B32009}" dt="2025-01-24T01:26:21.093" v="1023" actId="20577"/>
          <ac:spMkLst>
            <pc:docMk/>
            <pc:sldMk cId="2529338794" sldId="289"/>
            <ac:spMk id="3" creationId="{DAF7743C-9A64-6DD7-26EC-7870E2484D2F}"/>
          </ac:spMkLst>
        </pc:spChg>
      </pc:sldChg>
      <pc:sldChg chg="modSp mod">
        <pc:chgData name="Mary Ann White" userId="fc6e66308e0dd37c" providerId="LiveId" clId="{10F35B3B-FB11-4BC8-BFE3-ED0422B32009}" dt="2025-01-24T01:01:14.267" v="549" actId="27636"/>
        <pc:sldMkLst>
          <pc:docMk/>
          <pc:sldMk cId="1265939620" sldId="290"/>
        </pc:sldMkLst>
        <pc:spChg chg="mod">
          <ac:chgData name="Mary Ann White" userId="fc6e66308e0dd37c" providerId="LiveId" clId="{10F35B3B-FB11-4BC8-BFE3-ED0422B32009}" dt="2025-01-24T01:01:14.267" v="549" actId="27636"/>
          <ac:spMkLst>
            <pc:docMk/>
            <pc:sldMk cId="1265939620" sldId="290"/>
            <ac:spMk id="3" creationId="{D1455C0B-19FB-954B-532A-0A68CAC4E0E4}"/>
          </ac:spMkLst>
        </pc:spChg>
        <pc:spChg chg="mod">
          <ac:chgData name="Mary Ann White" userId="fc6e66308e0dd37c" providerId="LiveId" clId="{10F35B3B-FB11-4BC8-BFE3-ED0422B32009}" dt="2025-01-24T01:01:01.508" v="547" actId="27636"/>
          <ac:spMkLst>
            <pc:docMk/>
            <pc:sldMk cId="1265939620" sldId="290"/>
            <ac:spMk id="4" creationId="{DBA34351-9D9C-8C32-5CC0-3F19A1CAC037}"/>
          </ac:spMkLst>
        </pc:spChg>
      </pc:sldChg>
      <pc:sldChg chg="modSp del mod">
        <pc:chgData name="Mary Ann White" userId="fc6e66308e0dd37c" providerId="LiveId" clId="{10F35B3B-FB11-4BC8-BFE3-ED0422B32009}" dt="2025-01-24T01:41:18.294" v="1891" actId="2696"/>
        <pc:sldMkLst>
          <pc:docMk/>
          <pc:sldMk cId="2652102883" sldId="291"/>
        </pc:sldMkLst>
        <pc:spChg chg="mod">
          <ac:chgData name="Mary Ann White" userId="fc6e66308e0dd37c" providerId="LiveId" clId="{10F35B3B-FB11-4BC8-BFE3-ED0422B32009}" dt="2025-01-24T01:28:11.462" v="1069" actId="6549"/>
          <ac:spMkLst>
            <pc:docMk/>
            <pc:sldMk cId="2652102883" sldId="291"/>
            <ac:spMk id="4" creationId="{DBA34351-9D9C-8C32-5CC0-3F19A1CAC037}"/>
          </ac:spMkLst>
        </pc:spChg>
        <pc:spChg chg="mod">
          <ac:chgData name="Mary Ann White" userId="fc6e66308e0dd37c" providerId="LiveId" clId="{10F35B3B-FB11-4BC8-BFE3-ED0422B32009}" dt="2025-01-24T01:27:33.649" v="1068" actId="20577"/>
          <ac:spMkLst>
            <pc:docMk/>
            <pc:sldMk cId="2652102883" sldId="291"/>
            <ac:spMk id="6" creationId="{64CFB73D-B7C9-A177-04F3-E48E841A875E}"/>
          </ac:spMkLst>
        </pc:spChg>
      </pc:sldChg>
      <pc:sldChg chg="addSp delSp modSp mod">
        <pc:chgData name="Mary Ann White" userId="fc6e66308e0dd37c" providerId="LiveId" clId="{10F35B3B-FB11-4BC8-BFE3-ED0422B32009}" dt="2025-01-24T01:46:36.258" v="2346" actId="962"/>
        <pc:sldMkLst>
          <pc:docMk/>
          <pc:sldMk cId="362649583" sldId="292"/>
        </pc:sldMkLst>
        <pc:spChg chg="mod">
          <ac:chgData name="Mary Ann White" userId="fc6e66308e0dd37c" providerId="LiveId" clId="{10F35B3B-FB11-4BC8-BFE3-ED0422B32009}" dt="2025-01-24T01:41:45.081" v="1949" actId="20577"/>
          <ac:spMkLst>
            <pc:docMk/>
            <pc:sldMk cId="362649583" sldId="292"/>
            <ac:spMk id="2" creationId="{E97EF58C-138C-55F4-DA77-4C3F06C81A1C}"/>
          </ac:spMkLst>
        </pc:spChg>
        <pc:spChg chg="mod">
          <ac:chgData name="Mary Ann White" userId="fc6e66308e0dd37c" providerId="LiveId" clId="{10F35B3B-FB11-4BC8-BFE3-ED0422B32009}" dt="2025-01-24T01:44:51.899" v="2342" actId="20577"/>
          <ac:spMkLst>
            <pc:docMk/>
            <pc:sldMk cId="362649583" sldId="292"/>
            <ac:spMk id="3" creationId="{9B5DDE7C-335B-FD23-E1E6-CDCB99B7878C}"/>
          </ac:spMkLst>
        </pc:spChg>
        <pc:spChg chg="add del mod">
          <ac:chgData name="Mary Ann White" userId="fc6e66308e0dd37c" providerId="LiveId" clId="{10F35B3B-FB11-4BC8-BFE3-ED0422B32009}" dt="2025-01-24T01:46:33.704" v="2344" actId="931"/>
          <ac:spMkLst>
            <pc:docMk/>
            <pc:sldMk cId="362649583" sldId="292"/>
            <ac:spMk id="5" creationId="{C7A327B9-7315-CDF8-56B7-478BC2EEBE52}"/>
          </ac:spMkLst>
        </pc:spChg>
        <pc:picChg chg="add mod">
          <ac:chgData name="Mary Ann White" userId="fc6e66308e0dd37c" providerId="LiveId" clId="{10F35B3B-FB11-4BC8-BFE3-ED0422B32009}" dt="2025-01-24T01:46:36.258" v="2346" actId="962"/>
          <ac:picMkLst>
            <pc:docMk/>
            <pc:sldMk cId="362649583" sldId="292"/>
            <ac:picMk id="7" creationId="{B067643E-1471-53AC-77FA-28D2D6DE8609}"/>
          </ac:picMkLst>
        </pc:picChg>
        <pc:picChg chg="del">
          <ac:chgData name="Mary Ann White" userId="fc6e66308e0dd37c" providerId="LiveId" clId="{10F35B3B-FB11-4BC8-BFE3-ED0422B32009}" dt="2025-01-24T01:45:00.998" v="2343" actId="478"/>
          <ac:picMkLst>
            <pc:docMk/>
            <pc:sldMk cId="362649583" sldId="292"/>
            <ac:picMk id="25" creationId="{E57751D1-D655-B1C0-2407-A8826F551024}"/>
          </ac:picMkLst>
        </pc:picChg>
      </pc:sldChg>
      <pc:sldChg chg="del">
        <pc:chgData name="Mary Ann White" userId="fc6e66308e0dd37c" providerId="LiveId" clId="{10F35B3B-FB11-4BC8-BFE3-ED0422B32009}" dt="2025-01-24T02:14:00.747" v="2984" actId="2696"/>
        <pc:sldMkLst>
          <pc:docMk/>
          <pc:sldMk cId="853261029" sldId="294"/>
        </pc:sldMkLst>
      </pc:sldChg>
      <pc:sldChg chg="del">
        <pc:chgData name="Mary Ann White" userId="fc6e66308e0dd37c" providerId="LiveId" clId="{10F35B3B-FB11-4BC8-BFE3-ED0422B32009}" dt="2025-01-24T02:13:53.517" v="2983" actId="2696"/>
        <pc:sldMkLst>
          <pc:docMk/>
          <pc:sldMk cId="907915534" sldId="295"/>
        </pc:sldMkLst>
      </pc:sldChg>
      <pc:sldChg chg="del">
        <pc:chgData name="Mary Ann White" userId="fc6e66308e0dd37c" providerId="LiveId" clId="{10F35B3B-FB11-4BC8-BFE3-ED0422B32009}" dt="2025-01-24T02:14:12.181" v="2986" actId="2696"/>
        <pc:sldMkLst>
          <pc:docMk/>
          <pc:sldMk cId="1609673525" sldId="296"/>
        </pc:sldMkLst>
      </pc:sldChg>
      <pc:sldChg chg="modSp mod">
        <pc:chgData name="Mary Ann White" userId="fc6e66308e0dd37c" providerId="LiveId" clId="{10F35B3B-FB11-4BC8-BFE3-ED0422B32009}" dt="2025-01-24T02:16:10.143" v="3037" actId="20577"/>
        <pc:sldMkLst>
          <pc:docMk/>
          <pc:sldMk cId="4117153350" sldId="297"/>
        </pc:sldMkLst>
        <pc:spChg chg="mod">
          <ac:chgData name="Mary Ann White" userId="fc6e66308e0dd37c" providerId="LiveId" clId="{10F35B3B-FB11-4BC8-BFE3-ED0422B32009}" dt="2025-01-24T01:23:22.600" v="985" actId="20577"/>
          <ac:spMkLst>
            <pc:docMk/>
            <pc:sldMk cId="4117153350" sldId="297"/>
            <ac:spMk id="2" creationId="{12EAA093-E00B-31E9-0A13-71142E30E57C}"/>
          </ac:spMkLst>
        </pc:spChg>
        <pc:spChg chg="mod">
          <ac:chgData name="Mary Ann White" userId="fc6e66308e0dd37c" providerId="LiveId" clId="{10F35B3B-FB11-4BC8-BFE3-ED0422B32009}" dt="2025-01-24T02:16:10.143" v="3037" actId="20577"/>
          <ac:spMkLst>
            <pc:docMk/>
            <pc:sldMk cId="4117153350" sldId="297"/>
            <ac:spMk id="3" creationId="{C62C8177-F0B6-B02C-3682-183D8307E999}"/>
          </ac:spMkLst>
        </pc:spChg>
      </pc:sldChg>
      <pc:sldChg chg="del">
        <pc:chgData name="Mary Ann White" userId="fc6e66308e0dd37c" providerId="LiveId" clId="{10F35B3B-FB11-4BC8-BFE3-ED0422B32009}" dt="2025-01-24T02:14:05.716" v="2985" actId="2696"/>
        <pc:sldMkLst>
          <pc:docMk/>
          <pc:sldMk cId="1678163377" sldId="298"/>
        </pc:sldMkLst>
      </pc:sldChg>
      <pc:sldChg chg="modSp mod">
        <pc:chgData name="Mary Ann White" userId="fc6e66308e0dd37c" providerId="LiveId" clId="{10F35B3B-FB11-4BC8-BFE3-ED0422B32009}" dt="2025-01-24T02:16:26.498" v="3041" actId="20577"/>
        <pc:sldMkLst>
          <pc:docMk/>
          <pc:sldMk cId="1138538982" sldId="299"/>
        </pc:sldMkLst>
        <pc:spChg chg="mod">
          <ac:chgData name="Mary Ann White" userId="fc6e66308e0dd37c" providerId="LiveId" clId="{10F35B3B-FB11-4BC8-BFE3-ED0422B32009}" dt="2025-01-24T01:23:39.450" v="1018" actId="20577"/>
          <ac:spMkLst>
            <pc:docMk/>
            <pc:sldMk cId="1138538982" sldId="299"/>
            <ac:spMk id="2" creationId="{D3F174F5-8B3C-5E90-4311-963604E42EF6}"/>
          </ac:spMkLst>
        </pc:spChg>
        <pc:spChg chg="mod">
          <ac:chgData name="Mary Ann White" userId="fc6e66308e0dd37c" providerId="LiveId" clId="{10F35B3B-FB11-4BC8-BFE3-ED0422B32009}" dt="2025-01-24T02:16:26.498" v="3041" actId="20577"/>
          <ac:spMkLst>
            <pc:docMk/>
            <pc:sldMk cId="1138538982" sldId="299"/>
            <ac:spMk id="3" creationId="{8434E90C-23F7-9841-A7D0-BB9134747100}"/>
          </ac:spMkLst>
        </pc:spChg>
      </pc:sldChg>
      <pc:sldChg chg="modSp add mod">
        <pc:chgData name="Mary Ann White" userId="fc6e66308e0dd37c" providerId="LiveId" clId="{10F35B3B-FB11-4BC8-BFE3-ED0422B32009}" dt="2025-01-24T01:20:43.373" v="948" actId="20577"/>
        <pc:sldMkLst>
          <pc:docMk/>
          <pc:sldMk cId="299240166" sldId="300"/>
        </pc:sldMkLst>
        <pc:spChg chg="mod">
          <ac:chgData name="Mary Ann White" userId="fc6e66308e0dd37c" providerId="LiveId" clId="{10F35B3B-FB11-4BC8-BFE3-ED0422B32009}" dt="2025-01-24T01:18:42.298" v="879" actId="20577"/>
          <ac:spMkLst>
            <pc:docMk/>
            <pc:sldMk cId="299240166" sldId="300"/>
            <ac:spMk id="3" creationId="{F08A41C3-D6B0-BD87-3B0B-4178EE17B026}"/>
          </ac:spMkLst>
        </pc:spChg>
        <pc:spChg chg="mod">
          <ac:chgData name="Mary Ann White" userId="fc6e66308e0dd37c" providerId="LiveId" clId="{10F35B3B-FB11-4BC8-BFE3-ED0422B32009}" dt="2025-01-24T01:20:43.373" v="948" actId="20577"/>
          <ac:spMkLst>
            <pc:docMk/>
            <pc:sldMk cId="299240166" sldId="300"/>
            <ac:spMk id="4" creationId="{7B074264-9C99-DE6E-3237-CAE8E150B21C}"/>
          </ac:spMkLst>
        </pc:spChg>
        <pc:spChg chg="mod">
          <ac:chgData name="Mary Ann White" userId="fc6e66308e0dd37c" providerId="LiveId" clId="{10F35B3B-FB11-4BC8-BFE3-ED0422B32009}" dt="2025-01-24T01:16:55.948" v="753" actId="20577"/>
          <ac:spMkLst>
            <pc:docMk/>
            <pc:sldMk cId="299240166" sldId="300"/>
            <ac:spMk id="6" creationId="{8E6EDE5A-49B7-DBDA-AC73-69B19E36A7A2}"/>
          </ac:spMkLst>
        </pc:spChg>
      </pc:sldChg>
      <pc:sldChg chg="modSp add mod ord">
        <pc:chgData name="Mary Ann White" userId="fc6e66308e0dd37c" providerId="LiveId" clId="{10F35B3B-FB11-4BC8-BFE3-ED0422B32009}" dt="2025-01-24T02:19:51.175" v="3114" actId="20577"/>
        <pc:sldMkLst>
          <pc:docMk/>
          <pc:sldMk cId="3042316459" sldId="301"/>
        </pc:sldMkLst>
        <pc:spChg chg="mod">
          <ac:chgData name="Mary Ann White" userId="fc6e66308e0dd37c" providerId="LiveId" clId="{10F35B3B-FB11-4BC8-BFE3-ED0422B32009}" dt="2025-01-24T02:19:51.175" v="3114" actId="20577"/>
          <ac:spMkLst>
            <pc:docMk/>
            <pc:sldMk cId="3042316459" sldId="301"/>
            <ac:spMk id="3" creationId="{B167FDB9-C02A-BD28-FDE8-7954E72261B0}"/>
          </ac:spMkLst>
        </pc:spChg>
        <pc:spChg chg="mod">
          <ac:chgData name="Mary Ann White" userId="fc6e66308e0dd37c" providerId="LiveId" clId="{10F35B3B-FB11-4BC8-BFE3-ED0422B32009}" dt="2025-01-24T01:28:55.363" v="1096" actId="20577"/>
          <ac:spMkLst>
            <pc:docMk/>
            <pc:sldMk cId="3042316459" sldId="301"/>
            <ac:spMk id="5" creationId="{1D7A32FC-17BD-5C1A-DEB4-25547F967518}"/>
          </ac:spMkLst>
        </pc:spChg>
      </pc:sldChg>
      <pc:sldChg chg="addSp delSp modSp add mod ord">
        <pc:chgData name="Mary Ann White" userId="fc6e66308e0dd37c" providerId="LiveId" clId="{10F35B3B-FB11-4BC8-BFE3-ED0422B32009}" dt="2025-01-24T02:29:12.725" v="3142" actId="20577"/>
        <pc:sldMkLst>
          <pc:docMk/>
          <pc:sldMk cId="1135148584" sldId="302"/>
        </pc:sldMkLst>
        <pc:spChg chg="mod">
          <ac:chgData name="Mary Ann White" userId="fc6e66308e0dd37c" providerId="LiveId" clId="{10F35B3B-FB11-4BC8-BFE3-ED0422B32009}" dt="2025-01-24T01:34:38.317" v="1725" actId="20577"/>
          <ac:spMkLst>
            <pc:docMk/>
            <pc:sldMk cId="1135148584" sldId="302"/>
            <ac:spMk id="3" creationId="{A12C4D0A-CB88-96D9-B649-8A267F14EC5E}"/>
          </ac:spMkLst>
        </pc:spChg>
        <pc:spChg chg="del mod">
          <ac:chgData name="Mary Ann White" userId="fc6e66308e0dd37c" providerId="LiveId" clId="{10F35B3B-FB11-4BC8-BFE3-ED0422B32009}" dt="2025-01-24T02:23:35.238" v="3121" actId="931"/>
          <ac:spMkLst>
            <pc:docMk/>
            <pc:sldMk cId="1135148584" sldId="302"/>
            <ac:spMk id="4" creationId="{403E82D7-3FD9-DC1B-B16B-258F42DC86E8}"/>
          </ac:spMkLst>
        </pc:spChg>
        <pc:spChg chg="mod">
          <ac:chgData name="Mary Ann White" userId="fc6e66308e0dd37c" providerId="LiveId" clId="{10F35B3B-FB11-4BC8-BFE3-ED0422B32009}" dt="2025-01-24T02:29:12.725" v="3142" actId="20577"/>
          <ac:spMkLst>
            <pc:docMk/>
            <pc:sldMk cId="1135148584" sldId="302"/>
            <ac:spMk id="6" creationId="{E44F620E-1AD3-2431-D393-1AD7845B9F59}"/>
          </ac:spMkLst>
        </pc:spChg>
        <pc:spChg chg="add del mod">
          <ac:chgData name="Mary Ann White" userId="fc6e66308e0dd37c" providerId="LiveId" clId="{10F35B3B-FB11-4BC8-BFE3-ED0422B32009}" dt="2025-01-24T02:25:10.915" v="3123" actId="931"/>
          <ac:spMkLst>
            <pc:docMk/>
            <pc:sldMk cId="1135148584" sldId="302"/>
            <ac:spMk id="8" creationId="{EB616F46-A8F0-9DB9-C4EE-8C10B33F954E}"/>
          </ac:spMkLst>
        </pc:spChg>
        <pc:picChg chg="add del mod">
          <ac:chgData name="Mary Ann White" userId="fc6e66308e0dd37c" providerId="LiveId" clId="{10F35B3B-FB11-4BC8-BFE3-ED0422B32009}" dt="2025-01-24T02:23:50.825" v="3122" actId="478"/>
          <ac:picMkLst>
            <pc:docMk/>
            <pc:sldMk cId="1135148584" sldId="302"/>
            <ac:picMk id="5" creationId="{880CE91B-BF12-470E-36F0-DDC821EBFA0F}"/>
          </ac:picMkLst>
        </pc:picChg>
        <pc:picChg chg="add mod">
          <ac:chgData name="Mary Ann White" userId="fc6e66308e0dd37c" providerId="LiveId" clId="{10F35B3B-FB11-4BC8-BFE3-ED0422B32009}" dt="2025-01-24T02:25:10.915" v="3123" actId="931"/>
          <ac:picMkLst>
            <pc:docMk/>
            <pc:sldMk cId="1135148584" sldId="302"/>
            <ac:picMk id="10" creationId="{D486CD5B-41D6-54DC-6916-BD0EDB7F3D34}"/>
          </ac:picMkLst>
        </pc:picChg>
      </pc:sldChg>
      <pc:sldChg chg="modSp add del mod ord">
        <pc:chgData name="Mary Ann White" userId="fc6e66308e0dd37c" providerId="LiveId" clId="{10F35B3B-FB11-4BC8-BFE3-ED0422B32009}" dt="2025-01-24T01:32:39.183" v="1696" actId="2696"/>
        <pc:sldMkLst>
          <pc:docMk/>
          <pc:sldMk cId="4240903547" sldId="302"/>
        </pc:sldMkLst>
        <pc:spChg chg="mod">
          <ac:chgData name="Mary Ann White" userId="fc6e66308e0dd37c" providerId="LiveId" clId="{10F35B3B-FB11-4BC8-BFE3-ED0422B32009}" dt="2025-01-24T01:32:08.822" v="1695" actId="20577"/>
          <ac:spMkLst>
            <pc:docMk/>
            <pc:sldMk cId="4240903547" sldId="302"/>
            <ac:spMk id="2" creationId="{28D81F6B-C150-F225-9A23-9E1ED67DD363}"/>
          </ac:spMkLst>
        </pc:spChg>
      </pc:sldChg>
      <pc:sldChg chg="modSp add mod ord">
        <pc:chgData name="Mary Ann White" userId="fc6e66308e0dd37c" providerId="LiveId" clId="{10F35B3B-FB11-4BC8-BFE3-ED0422B32009}" dt="2025-01-24T01:53:35.672" v="2512" actId="403"/>
        <pc:sldMkLst>
          <pc:docMk/>
          <pc:sldMk cId="448123398" sldId="303"/>
        </pc:sldMkLst>
        <pc:spChg chg="mod">
          <ac:chgData name="Mary Ann White" userId="fc6e66308e0dd37c" providerId="LiveId" clId="{10F35B3B-FB11-4BC8-BFE3-ED0422B32009}" dt="2025-01-24T01:53:35.672" v="2512" actId="403"/>
          <ac:spMkLst>
            <pc:docMk/>
            <pc:sldMk cId="448123398" sldId="303"/>
            <ac:spMk id="3" creationId="{E94B4799-D9C0-3D2B-4A13-E4ACDEAA667B}"/>
          </ac:spMkLst>
        </pc:spChg>
        <pc:spChg chg="mod">
          <ac:chgData name="Mary Ann White" userId="fc6e66308e0dd37c" providerId="LiveId" clId="{10F35B3B-FB11-4BC8-BFE3-ED0422B32009}" dt="2025-01-24T01:52:59.164" v="2511" actId="20577"/>
          <ac:spMkLst>
            <pc:docMk/>
            <pc:sldMk cId="448123398" sldId="303"/>
            <ac:spMk id="4" creationId="{2143804F-91BC-E297-EE45-4C82B9EA312B}"/>
          </ac:spMkLst>
        </pc:spChg>
      </pc:sldChg>
      <pc:sldChg chg="modSp add mod">
        <pc:chgData name="Mary Ann White" userId="fc6e66308e0dd37c" providerId="LiveId" clId="{10F35B3B-FB11-4BC8-BFE3-ED0422B32009}" dt="2025-01-24T02:00:03.537" v="2591" actId="20577"/>
        <pc:sldMkLst>
          <pc:docMk/>
          <pc:sldMk cId="3722882965" sldId="304"/>
        </pc:sldMkLst>
        <pc:spChg chg="mod">
          <ac:chgData name="Mary Ann White" userId="fc6e66308e0dd37c" providerId="LiveId" clId="{10F35B3B-FB11-4BC8-BFE3-ED0422B32009}" dt="2025-01-24T01:58:29.183" v="2569" actId="20577"/>
          <ac:spMkLst>
            <pc:docMk/>
            <pc:sldMk cId="3722882965" sldId="304"/>
            <ac:spMk id="3" creationId="{DDEDFDBA-8B01-7281-1C8D-1A9E8A7E100C}"/>
          </ac:spMkLst>
        </pc:spChg>
        <pc:spChg chg="mod">
          <ac:chgData name="Mary Ann White" userId="fc6e66308e0dd37c" providerId="LiveId" clId="{10F35B3B-FB11-4BC8-BFE3-ED0422B32009}" dt="2025-01-24T02:00:03.537" v="2591" actId="20577"/>
          <ac:spMkLst>
            <pc:docMk/>
            <pc:sldMk cId="3722882965" sldId="304"/>
            <ac:spMk id="4" creationId="{92B419E6-0D6A-3695-3D2D-B850BB4C5C14}"/>
          </ac:spMkLst>
        </pc:spChg>
      </pc:sldChg>
      <pc:sldChg chg="modSp add mod">
        <pc:chgData name="Mary Ann White" userId="fc6e66308e0dd37c" providerId="LiveId" clId="{10F35B3B-FB11-4BC8-BFE3-ED0422B32009}" dt="2025-01-24T02:21:49.211" v="3120" actId="20577"/>
        <pc:sldMkLst>
          <pc:docMk/>
          <pc:sldMk cId="1082550259" sldId="305"/>
        </pc:sldMkLst>
        <pc:spChg chg="mod">
          <ac:chgData name="Mary Ann White" userId="fc6e66308e0dd37c" providerId="LiveId" clId="{10F35B3B-FB11-4BC8-BFE3-ED0422B32009}" dt="2025-01-24T02:06:44.795" v="2701" actId="20577"/>
          <ac:spMkLst>
            <pc:docMk/>
            <pc:sldMk cId="1082550259" sldId="305"/>
            <ac:spMk id="3" creationId="{018D4D07-EF62-524F-F4A0-760DF4561018}"/>
          </ac:spMkLst>
        </pc:spChg>
        <pc:spChg chg="mod">
          <ac:chgData name="Mary Ann White" userId="fc6e66308e0dd37c" providerId="LiveId" clId="{10F35B3B-FB11-4BC8-BFE3-ED0422B32009}" dt="2025-01-24T02:21:49.211" v="3120" actId="20577"/>
          <ac:spMkLst>
            <pc:docMk/>
            <pc:sldMk cId="1082550259" sldId="305"/>
            <ac:spMk id="4" creationId="{FFC5961D-0656-0D5C-2209-4C315BDF5928}"/>
          </ac:spMkLst>
        </pc:spChg>
      </pc:sldChg>
      <pc:sldChg chg="addSp delSp modSp add mod modClrScheme chgLayout">
        <pc:chgData name="Mary Ann White" userId="fc6e66308e0dd37c" providerId="LiveId" clId="{10F35B3B-FB11-4BC8-BFE3-ED0422B32009}" dt="2025-01-24T02:26:01.610" v="3125" actId="26606"/>
        <pc:sldMkLst>
          <pc:docMk/>
          <pc:sldMk cId="368398708" sldId="306"/>
        </pc:sldMkLst>
        <pc:spChg chg="mod">
          <ac:chgData name="Mary Ann White" userId="fc6e66308e0dd37c" providerId="LiveId" clId="{10F35B3B-FB11-4BC8-BFE3-ED0422B32009}" dt="2025-01-24T02:26:01.610" v="3125" actId="26606"/>
          <ac:spMkLst>
            <pc:docMk/>
            <pc:sldMk cId="368398708" sldId="306"/>
            <ac:spMk id="3" creationId="{34EA798A-F925-E993-6CC5-3E084153321A}"/>
          </ac:spMkLst>
        </pc:spChg>
        <pc:spChg chg="add del mod">
          <ac:chgData name="Mary Ann White" userId="fc6e66308e0dd37c" providerId="LiveId" clId="{10F35B3B-FB11-4BC8-BFE3-ED0422B32009}" dt="2025-01-24T02:26:01.610" v="3125" actId="26606"/>
          <ac:spMkLst>
            <pc:docMk/>
            <pc:sldMk cId="368398708" sldId="306"/>
            <ac:spMk id="4" creationId="{0E839489-0D18-7721-C1B6-12BB41BB5E3D}"/>
          </ac:spMkLst>
        </pc:spChg>
        <pc:spChg chg="mod">
          <ac:chgData name="Mary Ann White" userId="fc6e66308e0dd37c" providerId="LiveId" clId="{10F35B3B-FB11-4BC8-BFE3-ED0422B32009}" dt="2025-01-24T02:26:01.610" v="3125" actId="26606"/>
          <ac:spMkLst>
            <pc:docMk/>
            <pc:sldMk cId="368398708" sldId="306"/>
            <ac:spMk id="6" creationId="{31CB7B9D-5908-0ACE-44B6-6ED0FB06DDEB}"/>
          </ac:spMkLst>
        </pc:spChg>
      </pc:sldChg>
      <pc:sldMasterChg chg="delSldLayout">
        <pc:chgData name="Mary Ann White" userId="fc6e66308e0dd37c" providerId="LiveId" clId="{10F35B3B-FB11-4BC8-BFE3-ED0422B32009}" dt="2025-01-24T02:14:00.747" v="2984" actId="2696"/>
        <pc:sldMasterMkLst>
          <pc:docMk/>
          <pc:sldMasterMk cId="1788353970" sldId="2147483648"/>
        </pc:sldMasterMkLst>
        <pc:sldLayoutChg chg="del">
          <pc:chgData name="Mary Ann White" userId="fc6e66308e0dd37c" providerId="LiveId" clId="{10F35B3B-FB11-4BC8-BFE3-ED0422B32009}" dt="2025-01-24T02:14:00.747" v="2984" actId="2696"/>
          <pc:sldLayoutMkLst>
            <pc:docMk/>
            <pc:sldMasterMk cId="1788353970" sldId="2147483648"/>
            <pc:sldLayoutMk cId="525656170" sldId="2147483676"/>
          </pc:sldLayoutMkLst>
        </pc:sldLayoutChg>
        <pc:sldLayoutChg chg="del">
          <pc:chgData name="Mary Ann White" userId="fc6e66308e0dd37c" providerId="LiveId" clId="{10F35B3B-FB11-4BC8-BFE3-ED0422B32009}" dt="2025-01-24T02:13:53.517" v="2983" actId="2696"/>
          <pc:sldLayoutMkLst>
            <pc:docMk/>
            <pc:sldMasterMk cId="1788353970" sldId="2147483648"/>
            <pc:sldLayoutMk cId="1827098551" sldId="214748367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218F-3F96-0E12-6B13-11DC2A93D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13DC60-A1A5-1F90-9B22-E6758E4DD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7E5067-3966-098D-863C-1573BCB3F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CE9D8-2704-5319-4383-942EB4B6B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3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57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0D79E-E0A1-F19B-1023-06FB96330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F5C4C8-93A6-91F0-3E91-B07032875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5341BB-3669-849C-9E38-CC6DA2A8C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28F0A-D0D7-7051-7C69-DD5F928BB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2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E6B82-C015-9790-9937-2FD623373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52A9B-0238-B81A-30D1-881F6FF37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7A038-3B38-685F-A205-252919033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79610-153F-6CEE-75EC-65A613D94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3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53DA8-40FD-9EA0-2288-CBFF0D00C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7EE289-19C3-BAD1-7CD4-47B834E35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5155F-9B29-AE42-55DF-561D2E3D5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5DEE8-B038-EFD5-A2A2-1CB66217D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8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C546E-BB1A-3D50-701E-61EEBCCE0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D4D64-3ABD-E8FD-F42E-D4F63F3FE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298DBD-49D0-B92D-8DB9-4D6DB6C44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00FE6-B2A5-18D4-D439-CAEF4AFF9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8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4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9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5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0E2D2-A425-73EB-B3D9-292723B7A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7C2748-8B5F-D786-1C72-749480AEE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F7DDC-C2D0-9032-CFD9-4EBFEA994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F5FE5-055E-8211-43D4-4B7712FB3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42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8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00F65-6EE4-A155-8B09-D63233AAF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F330B7-5456-ACB0-3F32-6DC091A09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A9EB7-4AF0-57C4-4F35-6936185E5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6DE2E-18D2-8C56-9FFB-71E820430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33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66EA2-69DC-4329-1050-D50E24443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3F5054-9308-703B-D37D-4690A2E25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23180E-BEB5-4FF5-A684-54F4B4B38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D8D62-9F73-807D-76A3-2D06D12F6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7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71600"/>
            <a:ext cx="5486400" cy="4114800"/>
          </a:xfrm>
        </p:spPr>
        <p:txBody>
          <a:bodyPr anchor="ctr" anchorCtr="0"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124234B-E1C4-2616-9993-A23142AA6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nd Imag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08822" cy="6858002"/>
            <a:chOff x="0" y="0"/>
            <a:chExt cx="1220882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7200"/>
            <a:ext cx="10643508" cy="1371600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7A1CF7-9B3B-E43E-830E-DAB65B60824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166088" y="2652713"/>
            <a:ext cx="5394959" cy="343693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976D8D6-3BDC-1908-3425-FEE3EEF51A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7920" y="1447800"/>
            <a:ext cx="4214010" cy="421401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3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1" r:id="rId4"/>
    <p:sldLayoutId id="2147483659" r:id="rId5"/>
    <p:sldLayoutId id="2147483668" r:id="rId6"/>
    <p:sldLayoutId id="2147483669" r:id="rId7"/>
    <p:sldLayoutId id="2147483675" r:id="rId8"/>
    <p:sldLayoutId id="2147483661" r:id="rId9"/>
    <p:sldLayoutId id="2147483666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pexels.com/photo/king-jack-and-queen-of-spades-playing-cards-1007523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3830130"/>
          </a:xfrm>
        </p:spPr>
        <p:txBody>
          <a:bodyPr/>
          <a:lstStyle/>
          <a:p>
            <a:r>
              <a:rPr lang="en-US" dirty="0"/>
              <a:t>Splinters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0CEAF-5EA5-0594-31D0-8AD0F150B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4F620E-1AD3-2431-D393-1AD7845B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Here’s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C4D0A-CB88-96D9-B649-8A267F14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Responder’s hand: </a:t>
            </a:r>
          </a:p>
          <a:p>
            <a:pPr lvl="1"/>
            <a:r>
              <a:rPr lang="en-US" sz="2400" dirty="0" err="1"/>
              <a:t>AJx</a:t>
            </a:r>
            <a:endParaRPr lang="en-US" sz="2400" dirty="0"/>
          </a:p>
          <a:p>
            <a:pPr lvl="1"/>
            <a:r>
              <a:rPr lang="en-US" sz="2400" dirty="0"/>
              <a:t>x</a:t>
            </a:r>
          </a:p>
          <a:p>
            <a:pPr lvl="1"/>
            <a:r>
              <a:rPr lang="en-US" sz="2400" dirty="0"/>
              <a:t>KQT9x</a:t>
            </a:r>
          </a:p>
          <a:p>
            <a:pPr lvl="1"/>
            <a:r>
              <a:rPr lang="en-US" sz="2400" dirty="0" err="1"/>
              <a:t>KTxx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Partner has opened 1D</a:t>
            </a:r>
          </a:p>
          <a:p>
            <a:pPr lvl="1"/>
            <a:r>
              <a:rPr lang="en-US" sz="2400" dirty="0"/>
              <a:t>The auction goes 1D – 3H</a:t>
            </a:r>
          </a:p>
        </p:txBody>
      </p:sp>
      <p:pic>
        <p:nvPicPr>
          <p:cNvPr id="10" name="Content Placeholder 9" descr="Falling deck of cards">
            <a:extLst>
              <a:ext uri="{FF2B5EF4-FFF2-40B4-BE49-F238E27FC236}">
                <a16:creationId xmlns:a16="http://schemas.microsoft.com/office/drawing/2014/main" id="{D486CD5B-41D6-54DC-6916-BD0EDB7F3D3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987436" y="2024063"/>
            <a:ext cx="3255852" cy="3332162"/>
          </a:xfrm>
        </p:spPr>
      </p:pic>
    </p:spTree>
    <p:extLst>
      <p:ext uri="{BB962C8B-B14F-4D97-AF65-F5344CB8AC3E}">
        <p14:creationId xmlns:p14="http://schemas.microsoft.com/office/powerpoint/2010/main" val="113514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F58C-138C-55F4-DA77-4C3F06C8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7200"/>
            <a:ext cx="10643508" cy="1371600"/>
          </a:xfrm>
        </p:spPr>
        <p:txBody>
          <a:bodyPr/>
          <a:lstStyle/>
          <a:p>
            <a:r>
              <a:rPr lang="en-US" dirty="0"/>
              <a:t>Responding to Partner’s Splinter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DDE7C-335B-FD23-E1E6-CDCB99B7878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66813" y="2652713"/>
            <a:ext cx="5394325" cy="3436937"/>
          </a:xfrm>
        </p:spPr>
        <p:txBody>
          <a:bodyPr/>
          <a:lstStyle/>
          <a:p>
            <a:r>
              <a:rPr lang="en-US" dirty="0"/>
              <a:t>&gt; Consider whether you have the values to pursue a slam</a:t>
            </a:r>
          </a:p>
          <a:p>
            <a:r>
              <a:rPr lang="en-US" dirty="0"/>
              <a:t>&gt; If partner splinters in a minor, consider whether you can play 3NT before settling for game in the minor </a:t>
            </a:r>
          </a:p>
        </p:txBody>
      </p:sp>
      <p:pic>
        <p:nvPicPr>
          <p:cNvPr id="7" name="Picture Placeholder 6" descr="A close-up of a deck of cards&#10;&#10;AI-generated content may be incorrect.">
            <a:extLst>
              <a:ext uri="{FF2B5EF4-FFF2-40B4-BE49-F238E27FC236}">
                <a16:creationId xmlns:a16="http://schemas.microsoft.com/office/drawing/2014/main" id="{B067643E-1471-53AC-77FA-28D2D6DE86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64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E773F-8F7F-3244-7066-C9B330839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6AA666-6293-6ED2-BDAB-19BC2A78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Let’s Look at Some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4799-D9C0-3D2B-4A13-E4ACDEAA6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Opener’s hand: </a:t>
            </a:r>
          </a:p>
          <a:p>
            <a:pPr lvl="1"/>
            <a:r>
              <a:rPr lang="en-US" sz="2600" dirty="0" err="1"/>
              <a:t>KQxxx</a:t>
            </a:r>
            <a:endParaRPr lang="en-US" sz="2600" dirty="0"/>
          </a:p>
          <a:p>
            <a:pPr lvl="1"/>
            <a:r>
              <a:rPr lang="en-US" sz="2600" dirty="0"/>
              <a:t>Ax</a:t>
            </a:r>
          </a:p>
          <a:p>
            <a:pPr lvl="1"/>
            <a:r>
              <a:rPr lang="en-US" sz="2600" dirty="0"/>
              <a:t>xxx</a:t>
            </a:r>
          </a:p>
          <a:p>
            <a:pPr lvl="1"/>
            <a:r>
              <a:rPr lang="en-US" sz="2600" dirty="0" err="1"/>
              <a:t>AKx</a:t>
            </a:r>
            <a:endParaRPr lang="en-US" sz="2600" dirty="0"/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The auction goes 1S – 4D</a:t>
            </a:r>
          </a:p>
          <a:p>
            <a:pPr lvl="1"/>
            <a:r>
              <a:rPr lang="en-US" sz="2600" dirty="0"/>
              <a:t>Opener decides to investigate slam</a:t>
            </a:r>
          </a:p>
          <a:p>
            <a:pPr lvl="1"/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3804F-91BC-E297-EE45-4C82B9EA312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663440" cy="333283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Opener’s hand:</a:t>
            </a:r>
          </a:p>
          <a:p>
            <a:pPr lvl="1"/>
            <a:r>
              <a:rPr lang="en-US" sz="2400" dirty="0" err="1"/>
              <a:t>KQxxx</a:t>
            </a:r>
            <a:endParaRPr lang="en-US" sz="2400" dirty="0"/>
          </a:p>
          <a:p>
            <a:pPr lvl="1"/>
            <a:r>
              <a:rPr lang="en-US" sz="2400" dirty="0"/>
              <a:t>Ax</a:t>
            </a:r>
          </a:p>
          <a:p>
            <a:pPr lvl="1"/>
            <a:r>
              <a:rPr lang="en-US" sz="2400" dirty="0" err="1"/>
              <a:t>AKx</a:t>
            </a:r>
            <a:endParaRPr lang="en-US" sz="2400" dirty="0"/>
          </a:p>
          <a:p>
            <a:pPr lvl="1"/>
            <a:r>
              <a:rPr lang="en-US" sz="2400" dirty="0"/>
              <a:t>xxx</a:t>
            </a:r>
          </a:p>
          <a:p>
            <a:pPr marL="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The auction goes 1S – 4D</a:t>
            </a:r>
          </a:p>
          <a:p>
            <a:pPr lvl="1"/>
            <a:r>
              <a:rPr lang="en-US" sz="2400" dirty="0"/>
              <a:t>Opener signs off in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2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3C015-440F-3B2E-35A9-16D4A5538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E534EB-E25C-0F07-0603-6FE375EF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Let’s Look at Some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FDBA-8B01-7281-1C8D-1A9E8A7E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Responder’s hand: </a:t>
            </a:r>
          </a:p>
          <a:p>
            <a:pPr lvl="1"/>
            <a:r>
              <a:rPr lang="en-US" sz="2600" dirty="0" err="1"/>
              <a:t>KQxxx</a:t>
            </a:r>
            <a:endParaRPr lang="en-US" sz="2600" dirty="0"/>
          </a:p>
          <a:p>
            <a:pPr lvl="1"/>
            <a:r>
              <a:rPr lang="en-US" sz="2600" dirty="0"/>
              <a:t>x</a:t>
            </a:r>
          </a:p>
          <a:p>
            <a:pPr lvl="1"/>
            <a:r>
              <a:rPr lang="en-US" sz="2600" dirty="0" err="1"/>
              <a:t>xxxx</a:t>
            </a:r>
            <a:endParaRPr lang="en-US" sz="2600" dirty="0"/>
          </a:p>
          <a:p>
            <a:pPr lvl="1"/>
            <a:r>
              <a:rPr lang="en-US" sz="2600" dirty="0" err="1"/>
              <a:t>Kxx</a:t>
            </a:r>
            <a:endParaRPr lang="en-US" sz="2600" dirty="0"/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The auction goes 1H - 1S – 4D</a:t>
            </a:r>
          </a:p>
          <a:p>
            <a:pPr lvl="1"/>
            <a:r>
              <a:rPr lang="en-US" sz="2600" dirty="0"/>
              <a:t>Responder decides to investigate slam</a:t>
            </a:r>
          </a:p>
          <a:p>
            <a:pPr lvl="1"/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419E6-0D6A-3695-3D2D-B850BB4C5C1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663440" cy="333283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Responder’s hand:</a:t>
            </a:r>
          </a:p>
          <a:p>
            <a:pPr lvl="1"/>
            <a:r>
              <a:rPr lang="en-US" sz="2400" dirty="0" err="1"/>
              <a:t>KQxxx</a:t>
            </a:r>
            <a:endParaRPr lang="en-US" sz="2400" dirty="0"/>
          </a:p>
          <a:p>
            <a:pPr lvl="1"/>
            <a:r>
              <a:rPr lang="en-US" sz="2400" dirty="0"/>
              <a:t>x</a:t>
            </a:r>
          </a:p>
          <a:p>
            <a:pPr lvl="1"/>
            <a:r>
              <a:rPr lang="en-US" sz="2400" dirty="0" err="1"/>
              <a:t>Kxx</a:t>
            </a:r>
            <a:endParaRPr lang="en-US" sz="2400" dirty="0"/>
          </a:p>
          <a:p>
            <a:pPr lvl="1"/>
            <a:r>
              <a:rPr lang="en-US" sz="2400" dirty="0" err="1"/>
              <a:t>xxxx</a:t>
            </a: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The auction goes 1H - 1S – 4D</a:t>
            </a:r>
          </a:p>
          <a:p>
            <a:pPr lvl="1"/>
            <a:r>
              <a:rPr lang="en-US" sz="2400" dirty="0"/>
              <a:t>Responder signs off in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8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8C05D-2AF4-7938-3DCB-BD812CB7C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6BDF21-FBB2-C22C-83B8-12FEB972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Let’s Look at Some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D4D07-EF62-524F-F4A0-760DF456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Opener’s hand: </a:t>
            </a:r>
          </a:p>
          <a:p>
            <a:pPr lvl="1"/>
            <a:r>
              <a:rPr lang="en-US" sz="2600" dirty="0" err="1"/>
              <a:t>KQxx</a:t>
            </a:r>
            <a:endParaRPr lang="en-US" sz="2600" dirty="0"/>
          </a:p>
          <a:p>
            <a:pPr lvl="1"/>
            <a:r>
              <a:rPr lang="en-US" sz="2600" dirty="0" err="1"/>
              <a:t>Axx</a:t>
            </a:r>
            <a:endParaRPr lang="en-US" sz="2600" dirty="0"/>
          </a:p>
          <a:p>
            <a:pPr lvl="1"/>
            <a:r>
              <a:rPr lang="en-US" sz="2600" dirty="0" err="1"/>
              <a:t>Jxxx</a:t>
            </a:r>
            <a:endParaRPr lang="en-US" sz="2600" dirty="0"/>
          </a:p>
          <a:p>
            <a:pPr lvl="1"/>
            <a:r>
              <a:rPr lang="en-US" sz="2600" dirty="0" err="1"/>
              <a:t>Qx</a:t>
            </a:r>
            <a:endParaRPr lang="en-US" sz="2600" dirty="0"/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The auction goes 1D – 3H</a:t>
            </a:r>
          </a:p>
          <a:p>
            <a:pPr lvl="1"/>
            <a:r>
              <a:rPr lang="en-US" sz="2600" dirty="0"/>
              <a:t>Opener decides 3NT is not likely and bids 5D</a:t>
            </a:r>
          </a:p>
          <a:p>
            <a:pPr lvl="1"/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5961D-0656-0D5C-2209-4C315BDF59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663440" cy="333283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Opener’s hand:</a:t>
            </a:r>
          </a:p>
          <a:p>
            <a:pPr lvl="1"/>
            <a:r>
              <a:rPr lang="en-US" sz="2400" dirty="0" err="1"/>
              <a:t>Kxx</a:t>
            </a:r>
            <a:endParaRPr lang="en-US" sz="2400" dirty="0"/>
          </a:p>
          <a:p>
            <a:pPr lvl="1"/>
            <a:r>
              <a:rPr lang="en-US" sz="2400" dirty="0" err="1"/>
              <a:t>KQTx</a:t>
            </a:r>
            <a:endParaRPr lang="en-US" sz="2400" dirty="0"/>
          </a:p>
          <a:p>
            <a:pPr lvl="1"/>
            <a:r>
              <a:rPr lang="en-US" sz="2400" dirty="0" err="1"/>
              <a:t>Axxx</a:t>
            </a:r>
            <a:endParaRPr lang="en-US" sz="2400" dirty="0"/>
          </a:p>
          <a:p>
            <a:pPr lvl="1"/>
            <a:r>
              <a:rPr lang="en-US" sz="2400" dirty="0"/>
              <a:t>xx</a:t>
            </a:r>
          </a:p>
          <a:p>
            <a:pPr marL="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The auction goes 1D – 3H</a:t>
            </a:r>
          </a:p>
          <a:p>
            <a:pPr lvl="1"/>
            <a:r>
              <a:rPr lang="en-US" sz="2400" dirty="0"/>
              <a:t>Opener decides to bid 3NT with his heart values</a:t>
            </a:r>
          </a:p>
        </p:txBody>
      </p:sp>
    </p:spTree>
    <p:extLst>
      <p:ext uri="{BB962C8B-B14F-4D97-AF65-F5344CB8AC3E}">
        <p14:creationId xmlns:p14="http://schemas.microsoft.com/office/powerpoint/2010/main" val="108255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51DAE-B243-281E-5374-D6ABC995E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CB7B9D-5908-0ACE-44B6-6ED0FB06D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Let’s Look at Some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A798A-F925-E993-6CC5-3E0841533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>
            <a:normAutofit fontScale="92500" lnSpcReduction="20000"/>
          </a:bodyPr>
          <a:lstStyle/>
          <a:p>
            <a:r>
              <a:rPr lang="en-US" sz="2600"/>
              <a:t>Opener’s hand: </a:t>
            </a:r>
          </a:p>
          <a:p>
            <a:pPr lvl="1"/>
            <a:r>
              <a:rPr lang="en-US" sz="2600"/>
              <a:t>KQx</a:t>
            </a:r>
          </a:p>
          <a:p>
            <a:pPr lvl="1"/>
            <a:r>
              <a:rPr lang="en-US" sz="2600"/>
              <a:t>xxxx</a:t>
            </a:r>
          </a:p>
          <a:p>
            <a:pPr lvl="1"/>
            <a:r>
              <a:rPr lang="en-US" sz="2600"/>
              <a:t>AJxx</a:t>
            </a:r>
          </a:p>
          <a:p>
            <a:pPr lvl="1"/>
            <a:r>
              <a:rPr lang="en-US" sz="2600"/>
              <a:t>Ax</a:t>
            </a:r>
          </a:p>
          <a:p>
            <a:pPr lvl="1"/>
            <a:endParaRPr lang="en-US" sz="2600"/>
          </a:p>
          <a:p>
            <a:pPr lvl="1"/>
            <a:r>
              <a:rPr lang="en-US" sz="2600"/>
              <a:t>The auction goes 1D – 3H</a:t>
            </a:r>
          </a:p>
          <a:p>
            <a:pPr lvl="1"/>
            <a:r>
              <a:rPr lang="en-US" sz="2600"/>
              <a:t>Opener decides to pursue slam in diamonds</a:t>
            </a:r>
          </a:p>
          <a:p>
            <a:pPr lvl="1"/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39489-0D18-7721-C1B6-12BB41BB5E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39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a Splinter?</a:t>
            </a:r>
          </a:p>
          <a:p>
            <a:r>
              <a:rPr lang="en-US" dirty="0"/>
              <a:t>Standard Splinters</a:t>
            </a:r>
          </a:p>
          <a:p>
            <a:r>
              <a:rPr lang="en-US" dirty="0"/>
              <a:t>Splinters for the Majors</a:t>
            </a:r>
          </a:p>
          <a:p>
            <a:r>
              <a:rPr lang="en-US" dirty="0"/>
              <a:t>Splinters for the Minors</a:t>
            </a:r>
          </a:p>
          <a:p>
            <a:r>
              <a:rPr lang="en-US" dirty="0"/>
              <a:t>Responding to Partner’s Splinter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8DD4-4828-CE87-0C5C-42BE175E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5486400" cy="4114800"/>
          </a:xfrm>
        </p:spPr>
        <p:txBody>
          <a:bodyPr/>
          <a:lstStyle/>
          <a:p>
            <a:r>
              <a:rPr lang="en-US" dirty="0"/>
              <a:t>What Is a Splinter?</a:t>
            </a:r>
            <a:br>
              <a:rPr lang="en-US" dirty="0"/>
            </a:br>
            <a:r>
              <a:rPr lang="en-US" sz="2800" b="0" dirty="0"/>
              <a:t>A bid that shows both:</a:t>
            </a:r>
            <a:br>
              <a:rPr lang="en-US" sz="2800" b="0" dirty="0"/>
            </a:br>
            <a:r>
              <a:rPr lang="en-US" sz="2800" b="0" dirty="0"/>
              <a:t>&gt; Shortness</a:t>
            </a:r>
            <a:br>
              <a:rPr lang="en-US" sz="2800" b="0" dirty="0"/>
            </a:br>
            <a:r>
              <a:rPr lang="en-US" sz="2800" b="0" dirty="0"/>
              <a:t>&gt; Support for partner’s suit      (usually 4 card support for a major or 5 for a minor)</a:t>
            </a:r>
            <a:endParaRPr lang="en-US" dirty="0"/>
          </a:p>
        </p:txBody>
      </p:sp>
      <p:pic>
        <p:nvPicPr>
          <p:cNvPr id="6" name="Picture Placeholder 5" descr="Deck of cards in front of green background">
            <a:extLst>
              <a:ext uri="{FF2B5EF4-FFF2-40B4-BE49-F238E27FC236}">
                <a16:creationId xmlns:a16="http://schemas.microsoft.com/office/drawing/2014/main" id="{685E2CAC-08D3-4B32-191B-1506FB2054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819" r="16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267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/>
              <a:t>Standard Splinters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7743C-9A64-6DD7-26EC-7870E2484D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6813" y="2652713"/>
            <a:ext cx="9780587" cy="343693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Can be made by either the opener or the responder</a:t>
            </a:r>
          </a:p>
          <a:p>
            <a:r>
              <a:rPr lang="en-US" sz="2800" dirty="0"/>
              <a:t>Made by jumping two levels and bidding your singleton or void</a:t>
            </a:r>
          </a:p>
          <a:p>
            <a:r>
              <a:rPr lang="en-US" sz="2800" dirty="0"/>
              <a:t>As responder, DON’T splinter with big hands.  Good ranges are 9-11, 10-12, or 9-12 (partnership agreement)</a:t>
            </a:r>
          </a:p>
          <a:p>
            <a:r>
              <a:rPr lang="en-US" sz="2800" dirty="0"/>
              <a:t>DON’T splinter an Ace</a:t>
            </a:r>
          </a:p>
          <a:p>
            <a:r>
              <a:rPr lang="en-US" sz="2800" dirty="0"/>
              <a:t>DO splinter with a hand that wants to be in game, but no higher</a:t>
            </a:r>
          </a:p>
          <a:p>
            <a:r>
              <a:rPr lang="en-US" sz="2800" dirty="0"/>
              <a:t>Partner with a good hand can still go on to pursue slam</a:t>
            </a:r>
          </a:p>
        </p:txBody>
      </p:sp>
    </p:spTree>
    <p:extLst>
      <p:ext uri="{BB962C8B-B14F-4D97-AF65-F5344CB8AC3E}">
        <p14:creationId xmlns:p14="http://schemas.microsoft.com/office/powerpoint/2010/main" val="252933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AA093-E00B-31E9-0A13-71142E30E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77554"/>
            <a:ext cx="6245912" cy="2427624"/>
          </a:xfrm>
        </p:spPr>
        <p:txBody>
          <a:bodyPr/>
          <a:lstStyle/>
          <a:p>
            <a:r>
              <a:rPr lang="en-US" dirty="0"/>
              <a:t>Splinters for the Majors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2989765"/>
            <a:ext cx="6245912" cy="2893450"/>
          </a:xfrm>
        </p:spPr>
        <p:txBody>
          <a:bodyPr/>
          <a:lstStyle/>
          <a:p>
            <a:r>
              <a:rPr lang="en-US" dirty="0"/>
              <a:t>By responder:   1S – 4C shows:</a:t>
            </a:r>
          </a:p>
          <a:p>
            <a:r>
              <a:rPr lang="en-US" dirty="0"/>
              <a:t>&gt; 4-card support for Spades</a:t>
            </a:r>
          </a:p>
          <a:p>
            <a:r>
              <a:rPr lang="en-US" dirty="0"/>
              <a:t>&gt; a singleton or void in Clubs</a:t>
            </a:r>
          </a:p>
          <a:p>
            <a:r>
              <a:rPr lang="en-US" dirty="0"/>
              <a:t>&gt; a hand that is interested in game opposite a minimum opener</a:t>
            </a:r>
          </a:p>
        </p:txBody>
      </p:sp>
    </p:spTree>
    <p:extLst>
      <p:ext uri="{BB962C8B-B14F-4D97-AF65-F5344CB8AC3E}">
        <p14:creationId xmlns:p14="http://schemas.microsoft.com/office/powerpoint/2010/main" val="411715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089FB-9CF3-6DA5-24F0-5D1AA36A8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74F5-8B3C-5E90-4311-963604E42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77554"/>
            <a:ext cx="6245912" cy="2427624"/>
          </a:xfrm>
        </p:spPr>
        <p:txBody>
          <a:bodyPr/>
          <a:lstStyle/>
          <a:p>
            <a:r>
              <a:rPr lang="en-US" dirty="0"/>
              <a:t>Splinters for the Majors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4E90C-23F7-9841-A7D0-BB9134747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2989765"/>
            <a:ext cx="6245912" cy="2893450"/>
          </a:xfrm>
        </p:spPr>
        <p:txBody>
          <a:bodyPr/>
          <a:lstStyle/>
          <a:p>
            <a:r>
              <a:rPr lang="en-US" dirty="0"/>
              <a:t>By opener:   1D - 1S – 4C shows:</a:t>
            </a:r>
          </a:p>
          <a:p>
            <a:r>
              <a:rPr lang="en-US" dirty="0"/>
              <a:t>&gt; 4-card support for Spades</a:t>
            </a:r>
          </a:p>
          <a:p>
            <a:r>
              <a:rPr lang="en-US" dirty="0"/>
              <a:t>&gt; a singleton or void in Clubs</a:t>
            </a:r>
          </a:p>
          <a:p>
            <a:r>
              <a:rPr lang="en-US" dirty="0"/>
              <a:t>&gt; a hand that wants to be in game opposite a minimum response</a:t>
            </a:r>
          </a:p>
        </p:txBody>
      </p:sp>
    </p:spTree>
    <p:extLst>
      <p:ext uri="{BB962C8B-B14F-4D97-AF65-F5344CB8AC3E}">
        <p14:creationId xmlns:p14="http://schemas.microsoft.com/office/powerpoint/2010/main" val="113853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F9E134-98AA-3ECE-E40A-180C85AC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Let’s Look at Some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5C0B-19FB-954B-532A-0A68CAC4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Responder’s hand: </a:t>
            </a:r>
          </a:p>
          <a:p>
            <a:pPr lvl="1"/>
            <a:r>
              <a:rPr lang="en-US" sz="2400" dirty="0" err="1"/>
              <a:t>Kxxx</a:t>
            </a:r>
            <a:endParaRPr lang="en-US" sz="2400" dirty="0"/>
          </a:p>
          <a:p>
            <a:pPr lvl="1"/>
            <a:r>
              <a:rPr lang="en-US" sz="2400" dirty="0" err="1"/>
              <a:t>AJx</a:t>
            </a:r>
            <a:endParaRPr lang="en-US" sz="2400" dirty="0"/>
          </a:p>
          <a:p>
            <a:pPr lvl="1"/>
            <a:r>
              <a:rPr lang="en-US" sz="2400" dirty="0"/>
              <a:t>x</a:t>
            </a:r>
          </a:p>
          <a:p>
            <a:pPr lvl="1"/>
            <a:r>
              <a:rPr lang="en-US" sz="2400" dirty="0"/>
              <a:t>KT9xx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Partner has opened 1S</a:t>
            </a:r>
          </a:p>
          <a:p>
            <a:pPr lvl="1"/>
            <a:r>
              <a:rPr lang="en-US" sz="2400" dirty="0"/>
              <a:t>The auction goes 1S – 4D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34351-9D9C-8C32-5CC0-3F19A1CAC0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663440" cy="333283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Opener’s hand:</a:t>
            </a:r>
          </a:p>
          <a:p>
            <a:pPr lvl="1"/>
            <a:r>
              <a:rPr lang="en-US" sz="2400" dirty="0"/>
              <a:t>x</a:t>
            </a:r>
          </a:p>
          <a:p>
            <a:pPr lvl="1"/>
            <a:r>
              <a:rPr lang="en-US" sz="2400" dirty="0" err="1"/>
              <a:t>AQxx</a:t>
            </a:r>
            <a:endParaRPr lang="en-US" sz="2400" dirty="0"/>
          </a:p>
          <a:p>
            <a:pPr lvl="1"/>
            <a:r>
              <a:rPr lang="en-US" sz="2400" dirty="0" err="1"/>
              <a:t>AKxxx</a:t>
            </a:r>
            <a:endParaRPr lang="en-US" sz="2400" dirty="0"/>
          </a:p>
          <a:p>
            <a:pPr lvl="1"/>
            <a:r>
              <a:rPr lang="en-US" sz="2400" dirty="0"/>
              <a:t>QJ9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This hand opens 1D</a:t>
            </a:r>
          </a:p>
          <a:p>
            <a:pPr lvl="1"/>
            <a:r>
              <a:rPr lang="en-US" sz="2400" dirty="0"/>
              <a:t>The auction goes 1D – 1H – 3S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3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9638E-01D3-4F11-B815-6ED59F126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6EDE5A-49B7-DBDA-AC73-69B19E36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6526"/>
            <a:ext cx="9601200" cy="1653371"/>
          </a:xfrm>
        </p:spPr>
        <p:txBody>
          <a:bodyPr/>
          <a:lstStyle/>
          <a:p>
            <a:r>
              <a:rPr lang="en-US" dirty="0"/>
              <a:t>Some Hands That Shouldn’t Splinter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41C3-D6B0-BD87-3B0B-4178EE17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23984"/>
            <a:ext cx="4663440" cy="333283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Responder’s hand:  </a:t>
            </a:r>
          </a:p>
          <a:p>
            <a:pPr lvl="1"/>
            <a:r>
              <a:rPr lang="en-US" sz="2400" dirty="0" err="1"/>
              <a:t>Kxxx</a:t>
            </a:r>
            <a:endParaRPr lang="en-US" sz="2400" dirty="0"/>
          </a:p>
          <a:p>
            <a:pPr lvl="1"/>
            <a:r>
              <a:rPr lang="en-US" sz="2400" dirty="0" err="1"/>
              <a:t>Axxx</a:t>
            </a:r>
            <a:endParaRPr lang="en-US" sz="2400" dirty="0"/>
          </a:p>
          <a:p>
            <a:pPr lvl="1"/>
            <a:r>
              <a:rPr lang="en-US" sz="2400" dirty="0"/>
              <a:t>x</a:t>
            </a:r>
          </a:p>
          <a:p>
            <a:pPr lvl="1"/>
            <a:r>
              <a:rPr lang="en-US" sz="2400" dirty="0" err="1"/>
              <a:t>JTxx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This hand is not good enough to insist on game</a:t>
            </a:r>
          </a:p>
          <a:p>
            <a:pPr lvl="1"/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74264-9C99-DE6E-3237-CAE8E150B21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023984"/>
            <a:ext cx="4663440" cy="333283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Responder’s hand:</a:t>
            </a:r>
          </a:p>
          <a:p>
            <a:pPr lvl="1"/>
            <a:r>
              <a:rPr lang="en-US" sz="2400" dirty="0" err="1"/>
              <a:t>AQxx</a:t>
            </a:r>
            <a:endParaRPr lang="en-US" sz="2400" dirty="0"/>
          </a:p>
          <a:p>
            <a:pPr lvl="1"/>
            <a:r>
              <a:rPr lang="en-US" sz="2400" dirty="0" err="1"/>
              <a:t>AKQx</a:t>
            </a:r>
            <a:endParaRPr lang="en-US" sz="2400" dirty="0"/>
          </a:p>
          <a:p>
            <a:pPr lvl="1"/>
            <a:r>
              <a:rPr lang="en-US" sz="2400" dirty="0"/>
              <a:t>x</a:t>
            </a:r>
          </a:p>
          <a:p>
            <a:pPr lvl="1"/>
            <a:r>
              <a:rPr lang="en-US" sz="2400" dirty="0" err="1"/>
              <a:t>QTxx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This hand is too good to splinter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B8356-6975-6C18-1BB5-9E4430F0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7A32FC-17BD-5C1A-DEB4-25547F96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/>
              <a:t>Splinters for the Minors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7FDB9-C02A-BD28-FDE8-7954E72261B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6813" y="2652713"/>
            <a:ext cx="9780587" cy="3436937"/>
          </a:xfrm>
        </p:spPr>
        <p:txBody>
          <a:bodyPr>
            <a:normAutofit/>
          </a:bodyPr>
          <a:lstStyle/>
          <a:p>
            <a:r>
              <a:rPr lang="en-US" sz="2800" dirty="0"/>
              <a:t>The same general rules apply</a:t>
            </a:r>
          </a:p>
          <a:p>
            <a:r>
              <a:rPr lang="en-US" sz="2800" dirty="0"/>
              <a:t>As responder, you would usually want 5-card support for a minor suit because partner may open with only 3 or 4</a:t>
            </a:r>
          </a:p>
          <a:p>
            <a:r>
              <a:rPr lang="en-US" sz="2800" dirty="0"/>
              <a:t>Your values should be a little more than for a major because you are looking for game at the 5 level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23164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E98C35-9ECE-4425-BCBA-00E118C705CE}">
  <ds:schemaRefs>
    <ds:schemaRef ds:uri="http://schemas.microsoft.com/sharepoint/v3"/>
    <ds:schemaRef ds:uri="71af3243-3dd4-4a8d-8c0d-dd76da1f02a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{E6CFF9A9-0DD9-4E5A-BE16-8548B74A2E8A}tf45331398_win32</Template>
  <TotalTime>117</TotalTime>
  <Words>567</Words>
  <Application>Microsoft Office PowerPoint</Application>
  <PresentationFormat>Widescreen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Tenorite</vt:lpstr>
      <vt:lpstr>Custom</vt:lpstr>
      <vt:lpstr>Splinters</vt:lpstr>
      <vt:lpstr>Topics</vt:lpstr>
      <vt:lpstr>What Is a Splinter? A bid that shows both: &gt; Shortness &gt; Support for partner’s suit      (usually 4 card support for a major or 5 for a minor)</vt:lpstr>
      <vt:lpstr>Standard Splinters</vt:lpstr>
      <vt:lpstr>Splinters for the Majors</vt:lpstr>
      <vt:lpstr>Splinters for the Majors</vt:lpstr>
      <vt:lpstr>Let’s Look at Some Hands</vt:lpstr>
      <vt:lpstr>Some Hands That Shouldn’t Splinter</vt:lpstr>
      <vt:lpstr>Splinters for the Minors</vt:lpstr>
      <vt:lpstr>Here’s an Example</vt:lpstr>
      <vt:lpstr>Responding to Partner’s Splinter </vt:lpstr>
      <vt:lpstr>Let’s Look at Some Hands</vt:lpstr>
      <vt:lpstr>Let’s Look at Some Hands</vt:lpstr>
      <vt:lpstr>Let’s Look at Some Hands</vt:lpstr>
      <vt:lpstr>Let’s Look at Some Hands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Ann White</dc:creator>
  <cp:lastModifiedBy>Mary Ann White</cp:lastModifiedBy>
  <cp:revision>1</cp:revision>
  <dcterms:created xsi:type="dcterms:W3CDTF">2025-01-24T00:31:20Z</dcterms:created>
  <dcterms:modified xsi:type="dcterms:W3CDTF">2025-01-24T02:29:18Z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