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64" r:id="rId2"/>
    <p:sldId id="263" r:id="rId3"/>
    <p:sldId id="268" r:id="rId4"/>
    <p:sldId id="269" r:id="rId5"/>
    <p:sldId id="270" r:id="rId6"/>
    <p:sldId id="271" r:id="rId7"/>
    <p:sldId id="272" r:id="rId8"/>
    <p:sldId id="273"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2" r:id="rId26"/>
    <p:sldId id="291" r:id="rId27"/>
    <p:sldId id="26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DC37A1-C6AF-476E-8B16-C241C6234BF3}" v="56" dt="2025-01-22T19:28:21.5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7" d="100"/>
          <a:sy n="67" d="100"/>
        </p:scale>
        <p:origin x="972" y="5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arie Remmers" userId="c1db790b679e94eb" providerId="LiveId" clId="{9DDC37A1-C6AF-476E-8B16-C241C6234BF3}"/>
    <pc:docChg chg="undo custSel addSld delSld modSld sldOrd">
      <pc:chgData name="Valarie Remmers" userId="c1db790b679e94eb" providerId="LiveId" clId="{9DDC37A1-C6AF-476E-8B16-C241C6234BF3}" dt="2025-01-22T20:31:42.601" v="6225" actId="20577"/>
      <pc:docMkLst>
        <pc:docMk/>
      </pc:docMkLst>
      <pc:sldChg chg="del">
        <pc:chgData name="Valarie Remmers" userId="c1db790b679e94eb" providerId="LiveId" clId="{9DDC37A1-C6AF-476E-8B16-C241C6234BF3}" dt="2025-01-22T03:23:01.476" v="875" actId="47"/>
        <pc:sldMkLst>
          <pc:docMk/>
          <pc:sldMk cId="0" sldId="256"/>
        </pc:sldMkLst>
      </pc:sldChg>
      <pc:sldChg chg="del">
        <pc:chgData name="Valarie Remmers" userId="c1db790b679e94eb" providerId="LiveId" clId="{9DDC37A1-C6AF-476E-8B16-C241C6234BF3}" dt="2025-01-22T05:06:21.252" v="2405" actId="47"/>
        <pc:sldMkLst>
          <pc:docMk/>
          <pc:sldMk cId="0" sldId="260"/>
        </pc:sldMkLst>
      </pc:sldChg>
      <pc:sldChg chg="del">
        <pc:chgData name="Valarie Remmers" userId="c1db790b679e94eb" providerId="LiveId" clId="{9DDC37A1-C6AF-476E-8B16-C241C6234BF3}" dt="2025-01-22T05:06:24.802" v="2406" actId="47"/>
        <pc:sldMkLst>
          <pc:docMk/>
          <pc:sldMk cId="0" sldId="261"/>
        </pc:sldMkLst>
      </pc:sldChg>
      <pc:sldChg chg="del">
        <pc:chgData name="Valarie Remmers" userId="c1db790b679e94eb" providerId="LiveId" clId="{9DDC37A1-C6AF-476E-8B16-C241C6234BF3}" dt="2025-01-22T18:23:21.475" v="4017" actId="47"/>
        <pc:sldMkLst>
          <pc:docMk/>
          <pc:sldMk cId="0" sldId="262"/>
        </pc:sldMkLst>
      </pc:sldChg>
      <pc:sldChg chg="addSp modSp new mod ord modClrScheme chgLayout">
        <pc:chgData name="Valarie Remmers" userId="c1db790b679e94eb" providerId="LiveId" clId="{9DDC37A1-C6AF-476E-8B16-C241C6234BF3}" dt="2025-01-22T03:31:59.206" v="887" actId="20577"/>
        <pc:sldMkLst>
          <pc:docMk/>
          <pc:sldMk cId="4110272372" sldId="263"/>
        </pc:sldMkLst>
        <pc:spChg chg="add mod">
          <ac:chgData name="Valarie Remmers" userId="c1db790b679e94eb" providerId="LiveId" clId="{9DDC37A1-C6AF-476E-8B16-C241C6234BF3}" dt="2025-01-22T02:51:19.167" v="62" actId="20577"/>
          <ac:spMkLst>
            <pc:docMk/>
            <pc:sldMk cId="4110272372" sldId="263"/>
            <ac:spMk id="2" creationId="{7F1BB808-AE51-3DA1-4F77-276F91FF0D6C}"/>
          </ac:spMkLst>
        </pc:spChg>
        <pc:spChg chg="add mod">
          <ac:chgData name="Valarie Remmers" userId="c1db790b679e94eb" providerId="LiveId" clId="{9DDC37A1-C6AF-476E-8B16-C241C6234BF3}" dt="2025-01-22T03:31:59.206" v="887" actId="20577"/>
          <ac:spMkLst>
            <pc:docMk/>
            <pc:sldMk cId="4110272372" sldId="263"/>
            <ac:spMk id="3" creationId="{A1A0FB46-11E5-8D47-FC14-5F46E25B7151}"/>
          </ac:spMkLst>
        </pc:spChg>
      </pc:sldChg>
      <pc:sldChg chg="modSp new mod">
        <pc:chgData name="Valarie Remmers" userId="c1db790b679e94eb" providerId="LiveId" clId="{9DDC37A1-C6AF-476E-8B16-C241C6234BF3}" dt="2025-01-22T02:49:40.801" v="37" actId="20577"/>
        <pc:sldMkLst>
          <pc:docMk/>
          <pc:sldMk cId="3220694710" sldId="264"/>
        </pc:sldMkLst>
        <pc:spChg chg="mod">
          <ac:chgData name="Valarie Remmers" userId="c1db790b679e94eb" providerId="LiveId" clId="{9DDC37A1-C6AF-476E-8B16-C241C6234BF3}" dt="2025-01-22T02:49:35.206" v="22" actId="20577"/>
          <ac:spMkLst>
            <pc:docMk/>
            <pc:sldMk cId="3220694710" sldId="264"/>
            <ac:spMk id="2" creationId="{98C6B2BB-1EB7-6028-6619-C353E59EE35B}"/>
          </ac:spMkLst>
        </pc:spChg>
        <pc:spChg chg="mod">
          <ac:chgData name="Valarie Remmers" userId="c1db790b679e94eb" providerId="LiveId" clId="{9DDC37A1-C6AF-476E-8B16-C241C6234BF3}" dt="2025-01-22T02:49:40.801" v="37" actId="20577"/>
          <ac:spMkLst>
            <pc:docMk/>
            <pc:sldMk cId="3220694710" sldId="264"/>
            <ac:spMk id="3" creationId="{C6D9D0A2-1D90-F744-F9F6-7C644225462B}"/>
          </ac:spMkLst>
        </pc:spChg>
      </pc:sldChg>
      <pc:sldChg chg="modSp new del mod">
        <pc:chgData name="Valarie Remmers" userId="c1db790b679e94eb" providerId="LiveId" clId="{9DDC37A1-C6AF-476E-8B16-C241C6234BF3}" dt="2025-01-22T03:23:01.288" v="874" actId="47"/>
        <pc:sldMkLst>
          <pc:docMk/>
          <pc:sldMk cId="2552991761" sldId="265"/>
        </pc:sldMkLst>
        <pc:spChg chg="mod">
          <ac:chgData name="Valarie Remmers" userId="c1db790b679e94eb" providerId="LiveId" clId="{9DDC37A1-C6AF-476E-8B16-C241C6234BF3}" dt="2025-01-22T03:03:48.042" v="437" actId="20577"/>
          <ac:spMkLst>
            <pc:docMk/>
            <pc:sldMk cId="2552991761" sldId="265"/>
            <ac:spMk id="2" creationId="{8C72D627-31D2-AA0D-619C-E923FC595627}"/>
          </ac:spMkLst>
        </pc:spChg>
        <pc:spChg chg="mod">
          <ac:chgData name="Valarie Remmers" userId="c1db790b679e94eb" providerId="LiveId" clId="{9DDC37A1-C6AF-476E-8B16-C241C6234BF3}" dt="2025-01-22T03:19:54.003" v="724" actId="20577"/>
          <ac:spMkLst>
            <pc:docMk/>
            <pc:sldMk cId="2552991761" sldId="265"/>
            <ac:spMk id="3" creationId="{E5B8D0BF-A3D4-B0D6-A117-EE7C7AEDCBF6}"/>
          </ac:spMkLst>
        </pc:spChg>
      </pc:sldChg>
      <pc:sldChg chg="modSp new mod">
        <pc:chgData name="Valarie Remmers" userId="c1db790b679e94eb" providerId="LiveId" clId="{9DDC37A1-C6AF-476E-8B16-C241C6234BF3}" dt="2025-01-22T18:24:30.820" v="4092" actId="20577"/>
        <pc:sldMkLst>
          <pc:docMk/>
          <pc:sldMk cId="3071889078" sldId="266"/>
        </pc:sldMkLst>
        <pc:spChg chg="mod">
          <ac:chgData name="Valarie Remmers" userId="c1db790b679e94eb" providerId="LiveId" clId="{9DDC37A1-C6AF-476E-8B16-C241C6234BF3}" dt="2025-01-22T18:23:35.050" v="4023" actId="20577"/>
          <ac:spMkLst>
            <pc:docMk/>
            <pc:sldMk cId="3071889078" sldId="266"/>
            <ac:spMk id="2" creationId="{3401076A-A36E-22BB-1B72-2E3823F93612}"/>
          </ac:spMkLst>
        </pc:spChg>
        <pc:spChg chg="mod">
          <ac:chgData name="Valarie Remmers" userId="c1db790b679e94eb" providerId="LiveId" clId="{9DDC37A1-C6AF-476E-8B16-C241C6234BF3}" dt="2025-01-22T18:24:30.820" v="4092" actId="20577"/>
          <ac:spMkLst>
            <pc:docMk/>
            <pc:sldMk cId="3071889078" sldId="266"/>
            <ac:spMk id="3" creationId="{B60E6CE7-0BC3-02FB-DF28-7FD01DFBE42D}"/>
          </ac:spMkLst>
        </pc:spChg>
      </pc:sldChg>
      <pc:sldChg chg="addSp delSp modSp new del mod">
        <pc:chgData name="Valarie Remmers" userId="c1db790b679e94eb" providerId="LiveId" clId="{9DDC37A1-C6AF-476E-8B16-C241C6234BF3}" dt="2025-01-22T03:38:51.982" v="1309" actId="47"/>
        <pc:sldMkLst>
          <pc:docMk/>
          <pc:sldMk cId="2005804521" sldId="267"/>
        </pc:sldMkLst>
        <pc:spChg chg="mod">
          <ac:chgData name="Valarie Remmers" userId="c1db790b679e94eb" providerId="LiveId" clId="{9DDC37A1-C6AF-476E-8B16-C241C6234BF3}" dt="2025-01-22T03:35:16.924" v="907" actId="12"/>
          <ac:spMkLst>
            <pc:docMk/>
            <pc:sldMk cId="2005804521" sldId="267"/>
            <ac:spMk id="2" creationId="{314507C3-63D6-2124-1176-367629E0D7F1}"/>
          </ac:spMkLst>
        </pc:spChg>
        <pc:picChg chg="add del mod">
          <ac:chgData name="Valarie Remmers" userId="c1db790b679e94eb" providerId="LiveId" clId="{9DDC37A1-C6AF-476E-8B16-C241C6234BF3}" dt="2025-01-22T03:31:46.623" v="879" actId="478"/>
          <ac:picMkLst>
            <pc:docMk/>
            <pc:sldMk cId="2005804521" sldId="267"/>
            <ac:picMk id="5" creationId="{267046E9-8BD8-4F94-B986-7C013BD2BF0E}"/>
          </ac:picMkLst>
        </pc:picChg>
      </pc:sldChg>
      <pc:sldChg chg="modSp new mod">
        <pc:chgData name="Valarie Remmers" userId="c1db790b679e94eb" providerId="LiveId" clId="{9DDC37A1-C6AF-476E-8B16-C241C6234BF3}" dt="2025-01-22T03:38:46.073" v="1308" actId="20577"/>
        <pc:sldMkLst>
          <pc:docMk/>
          <pc:sldMk cId="4286878184" sldId="268"/>
        </pc:sldMkLst>
        <pc:spChg chg="mod">
          <ac:chgData name="Valarie Remmers" userId="c1db790b679e94eb" providerId="LiveId" clId="{9DDC37A1-C6AF-476E-8B16-C241C6234BF3}" dt="2025-01-22T03:35:39.966" v="926" actId="20577"/>
          <ac:spMkLst>
            <pc:docMk/>
            <pc:sldMk cId="4286878184" sldId="268"/>
            <ac:spMk id="2" creationId="{F0F70E17-AB14-2F47-3ED9-048BF0167403}"/>
          </ac:spMkLst>
        </pc:spChg>
        <pc:spChg chg="mod">
          <ac:chgData name="Valarie Remmers" userId="c1db790b679e94eb" providerId="LiveId" clId="{9DDC37A1-C6AF-476E-8B16-C241C6234BF3}" dt="2025-01-22T03:38:46.073" v="1308" actId="20577"/>
          <ac:spMkLst>
            <pc:docMk/>
            <pc:sldMk cId="4286878184" sldId="268"/>
            <ac:spMk id="3" creationId="{F1494FAC-6ABF-D7A4-CF24-635ABB1E89A8}"/>
          </ac:spMkLst>
        </pc:spChg>
      </pc:sldChg>
      <pc:sldChg chg="addSp delSp modSp new mod">
        <pc:chgData name="Valarie Remmers" userId="c1db790b679e94eb" providerId="LiveId" clId="{9DDC37A1-C6AF-476E-8B16-C241C6234BF3}" dt="2025-01-22T16:48:37.770" v="2425" actId="20577"/>
        <pc:sldMkLst>
          <pc:docMk/>
          <pc:sldMk cId="3869844519" sldId="269"/>
        </pc:sldMkLst>
        <pc:spChg chg="mod">
          <ac:chgData name="Valarie Remmers" userId="c1db790b679e94eb" providerId="LiveId" clId="{9DDC37A1-C6AF-476E-8B16-C241C6234BF3}" dt="2025-01-22T16:48:37.770" v="2425" actId="20577"/>
          <ac:spMkLst>
            <pc:docMk/>
            <pc:sldMk cId="3869844519" sldId="269"/>
            <ac:spMk id="2" creationId="{06F52C66-0ADA-F204-8AE4-D44BB22C2B5D}"/>
          </ac:spMkLst>
        </pc:spChg>
        <pc:spChg chg="del">
          <ac:chgData name="Valarie Remmers" userId="c1db790b679e94eb" providerId="LiveId" clId="{9DDC37A1-C6AF-476E-8B16-C241C6234BF3}" dt="2025-01-22T03:44:37.687" v="1382" actId="22"/>
          <ac:spMkLst>
            <pc:docMk/>
            <pc:sldMk cId="3869844519" sldId="269"/>
            <ac:spMk id="3" creationId="{4160F260-4DB2-624C-E1F5-F8452A2A4CFB}"/>
          </ac:spMkLst>
        </pc:spChg>
        <pc:spChg chg="del">
          <ac:chgData name="Valarie Remmers" userId="c1db790b679e94eb" providerId="LiveId" clId="{9DDC37A1-C6AF-476E-8B16-C241C6234BF3}" dt="2025-01-22T03:50:31.048" v="1387" actId="22"/>
          <ac:spMkLst>
            <pc:docMk/>
            <pc:sldMk cId="3869844519" sldId="269"/>
            <ac:spMk id="4" creationId="{F8FF0FBB-6F33-AD25-BAA5-EF8EE35FA35C}"/>
          </ac:spMkLst>
        </pc:spChg>
        <pc:spChg chg="add mod">
          <ac:chgData name="Valarie Remmers" userId="c1db790b679e94eb" providerId="LiveId" clId="{9DDC37A1-C6AF-476E-8B16-C241C6234BF3}" dt="2025-01-22T03:51:25.286" v="1436" actId="20577"/>
          <ac:spMkLst>
            <pc:docMk/>
            <pc:sldMk cId="3869844519" sldId="269"/>
            <ac:spMk id="10" creationId="{E007920F-0AA6-1042-A027-D3449A2ACD0F}"/>
          </ac:spMkLst>
        </pc:spChg>
        <pc:picChg chg="add mod ord">
          <ac:chgData name="Valarie Remmers" userId="c1db790b679e94eb" providerId="LiveId" clId="{9DDC37A1-C6AF-476E-8B16-C241C6234BF3}" dt="2025-01-22T03:44:49.333" v="1384" actId="14100"/>
          <ac:picMkLst>
            <pc:docMk/>
            <pc:sldMk cId="3869844519" sldId="269"/>
            <ac:picMk id="7" creationId="{F29E041E-0D94-94EB-61F3-075DE1D46B3D}"/>
          </ac:picMkLst>
        </pc:picChg>
        <pc:picChg chg="add mod ord">
          <ac:chgData name="Valarie Remmers" userId="c1db790b679e94eb" providerId="LiveId" clId="{9DDC37A1-C6AF-476E-8B16-C241C6234BF3}" dt="2025-01-22T03:50:44.036" v="1388" actId="14100"/>
          <ac:picMkLst>
            <pc:docMk/>
            <pc:sldMk cId="3869844519" sldId="269"/>
            <ac:picMk id="9" creationId="{366EBB67-D4E6-C43D-03AD-708CCF1D53F7}"/>
          </ac:picMkLst>
        </pc:picChg>
      </pc:sldChg>
      <pc:sldChg chg="modSp add mod">
        <pc:chgData name="Valarie Remmers" userId="c1db790b679e94eb" providerId="LiveId" clId="{9DDC37A1-C6AF-476E-8B16-C241C6234BF3}" dt="2025-01-22T16:38:15.437" v="2411" actId="14100"/>
        <pc:sldMkLst>
          <pc:docMk/>
          <pc:sldMk cId="4034549289" sldId="270"/>
        </pc:sldMkLst>
        <pc:spChg chg="mod">
          <ac:chgData name="Valarie Remmers" userId="c1db790b679e94eb" providerId="LiveId" clId="{9DDC37A1-C6AF-476E-8B16-C241C6234BF3}" dt="2025-01-22T16:38:15.437" v="2411" actId="14100"/>
          <ac:spMkLst>
            <pc:docMk/>
            <pc:sldMk cId="4034549289" sldId="270"/>
            <ac:spMk id="4" creationId="{9E338A31-9E89-21AC-4ADE-26A601630C9D}"/>
          </ac:spMkLst>
        </pc:spChg>
        <pc:picChg chg="mod">
          <ac:chgData name="Valarie Remmers" userId="c1db790b679e94eb" providerId="LiveId" clId="{9DDC37A1-C6AF-476E-8B16-C241C6234BF3}" dt="2025-01-22T16:38:05.411" v="2408" actId="14100"/>
          <ac:picMkLst>
            <pc:docMk/>
            <pc:sldMk cId="4034549289" sldId="270"/>
            <ac:picMk id="7" creationId="{8F85D724-3421-A443-E161-6A54E5FD87F2}"/>
          </ac:picMkLst>
        </pc:picChg>
      </pc:sldChg>
      <pc:sldChg chg="addSp delSp modSp new mod">
        <pc:chgData name="Valarie Remmers" userId="c1db790b679e94eb" providerId="LiveId" clId="{9DDC37A1-C6AF-476E-8B16-C241C6234BF3}" dt="2025-01-22T16:40:39.483" v="2414" actId="1036"/>
        <pc:sldMkLst>
          <pc:docMk/>
          <pc:sldMk cId="2096538485" sldId="271"/>
        </pc:sldMkLst>
        <pc:spChg chg="mod">
          <ac:chgData name="Valarie Remmers" userId="c1db790b679e94eb" providerId="LiveId" clId="{9DDC37A1-C6AF-476E-8B16-C241C6234BF3}" dt="2025-01-22T04:01:46.614" v="2011" actId="20577"/>
          <ac:spMkLst>
            <pc:docMk/>
            <pc:sldMk cId="2096538485" sldId="271"/>
            <ac:spMk id="2" creationId="{2C175960-99C5-C91E-8776-D7D91E0C805C}"/>
          </ac:spMkLst>
        </pc:spChg>
        <pc:spChg chg="del">
          <ac:chgData name="Valarie Remmers" userId="c1db790b679e94eb" providerId="LiveId" clId="{9DDC37A1-C6AF-476E-8B16-C241C6234BF3}" dt="2025-01-22T04:02:29.351" v="2012" actId="22"/>
          <ac:spMkLst>
            <pc:docMk/>
            <pc:sldMk cId="2096538485" sldId="271"/>
            <ac:spMk id="3" creationId="{2100B12D-BF58-F8E6-876D-02F68E9AFC3D}"/>
          </ac:spMkLst>
        </pc:spChg>
        <pc:picChg chg="add mod ord">
          <ac:chgData name="Valarie Remmers" userId="c1db790b679e94eb" providerId="LiveId" clId="{9DDC37A1-C6AF-476E-8B16-C241C6234BF3}" dt="2025-01-22T16:40:39.483" v="2414" actId="1036"/>
          <ac:picMkLst>
            <pc:docMk/>
            <pc:sldMk cId="2096538485" sldId="271"/>
            <ac:picMk id="6" creationId="{B17C93FE-81C2-CE1B-C22A-8A31DF5C2DCB}"/>
          </ac:picMkLst>
        </pc:picChg>
      </pc:sldChg>
      <pc:sldChg chg="addSp delSp modSp add mod">
        <pc:chgData name="Valarie Remmers" userId="c1db790b679e94eb" providerId="LiveId" clId="{9DDC37A1-C6AF-476E-8B16-C241C6234BF3}" dt="2025-01-22T16:48:54.434" v="2428" actId="20577"/>
        <pc:sldMkLst>
          <pc:docMk/>
          <pc:sldMk cId="2572606025" sldId="272"/>
        </pc:sldMkLst>
        <pc:spChg chg="mod">
          <ac:chgData name="Valarie Remmers" userId="c1db790b679e94eb" providerId="LiveId" clId="{9DDC37A1-C6AF-476E-8B16-C241C6234BF3}" dt="2025-01-22T16:48:54.434" v="2428" actId="20577"/>
          <ac:spMkLst>
            <pc:docMk/>
            <pc:sldMk cId="2572606025" sldId="272"/>
            <ac:spMk id="2" creationId="{449402DD-964D-0AC4-EB2B-B29CBEF63BAE}"/>
          </ac:spMkLst>
        </pc:spChg>
        <pc:spChg chg="add del mod">
          <ac:chgData name="Valarie Remmers" userId="c1db790b679e94eb" providerId="LiveId" clId="{9DDC37A1-C6AF-476E-8B16-C241C6234BF3}" dt="2025-01-22T04:46:41.975" v="2020" actId="22"/>
          <ac:spMkLst>
            <pc:docMk/>
            <pc:sldMk cId="2572606025" sldId="272"/>
            <ac:spMk id="4" creationId="{4F426CD1-5FEA-41F3-745C-C1E6CA4DC145}"/>
          </ac:spMkLst>
        </pc:spChg>
        <pc:spChg chg="add del mod">
          <ac:chgData name="Valarie Remmers" userId="c1db790b679e94eb" providerId="LiveId" clId="{9DDC37A1-C6AF-476E-8B16-C241C6234BF3}" dt="2025-01-22T04:47:59.846" v="2023" actId="22"/>
          <ac:spMkLst>
            <pc:docMk/>
            <pc:sldMk cId="2572606025" sldId="272"/>
            <ac:spMk id="8" creationId="{BB110B19-5BB3-B557-D3EB-C707F232CD6D}"/>
          </ac:spMkLst>
        </pc:spChg>
        <pc:spChg chg="mod">
          <ac:chgData name="Valarie Remmers" userId="c1db790b679e94eb" providerId="LiveId" clId="{9DDC37A1-C6AF-476E-8B16-C241C6234BF3}" dt="2025-01-22T04:48:07.236" v="2027" actId="20577"/>
          <ac:spMkLst>
            <pc:docMk/>
            <pc:sldMk cId="2572606025" sldId="272"/>
            <ac:spMk id="10" creationId="{E8AC1AB8-AE4F-E210-D9B1-A6E68F74767B}"/>
          </ac:spMkLst>
        </pc:spChg>
        <pc:picChg chg="del">
          <ac:chgData name="Valarie Remmers" userId="c1db790b679e94eb" providerId="LiveId" clId="{9DDC37A1-C6AF-476E-8B16-C241C6234BF3}" dt="2025-01-22T04:06:23.329" v="2018" actId="478"/>
          <ac:picMkLst>
            <pc:docMk/>
            <pc:sldMk cId="2572606025" sldId="272"/>
            <ac:picMk id="7" creationId="{0393A526-D756-F06C-8A3E-7B0EF3D08F55}"/>
          </ac:picMkLst>
        </pc:picChg>
        <pc:picChg chg="del">
          <ac:chgData name="Valarie Remmers" userId="c1db790b679e94eb" providerId="LiveId" clId="{9DDC37A1-C6AF-476E-8B16-C241C6234BF3}" dt="2025-01-22T04:06:26.283" v="2019" actId="478"/>
          <ac:picMkLst>
            <pc:docMk/>
            <pc:sldMk cId="2572606025" sldId="272"/>
            <ac:picMk id="9" creationId="{3520653A-557A-DCAD-462E-C6355961CEAC}"/>
          </ac:picMkLst>
        </pc:picChg>
        <pc:picChg chg="add mod ord">
          <ac:chgData name="Valarie Remmers" userId="c1db790b679e94eb" providerId="LiveId" clId="{9DDC37A1-C6AF-476E-8B16-C241C6234BF3}" dt="2025-01-22T04:46:48.121" v="2022" actId="1076"/>
          <ac:picMkLst>
            <pc:docMk/>
            <pc:sldMk cId="2572606025" sldId="272"/>
            <ac:picMk id="12" creationId="{FA6A0B3F-F971-6E65-9CC8-6DE980AB7621}"/>
          </ac:picMkLst>
        </pc:picChg>
        <pc:picChg chg="add mod ord">
          <ac:chgData name="Valarie Remmers" userId="c1db790b679e94eb" providerId="LiveId" clId="{9DDC37A1-C6AF-476E-8B16-C241C6234BF3}" dt="2025-01-22T04:48:18.368" v="2029" actId="14100"/>
          <ac:picMkLst>
            <pc:docMk/>
            <pc:sldMk cId="2572606025" sldId="272"/>
            <ac:picMk id="14" creationId="{BD3C940B-9753-3EF3-3263-6E02336BC6EC}"/>
          </ac:picMkLst>
        </pc:picChg>
      </pc:sldChg>
      <pc:sldChg chg="addSp delSp modSp add mod">
        <pc:chgData name="Valarie Remmers" userId="c1db790b679e94eb" providerId="LiveId" clId="{9DDC37A1-C6AF-476E-8B16-C241C6234BF3}" dt="2025-01-22T04:56:37.224" v="2360" actId="1076"/>
        <pc:sldMkLst>
          <pc:docMk/>
          <pc:sldMk cId="514094299" sldId="273"/>
        </pc:sldMkLst>
        <pc:spChg chg="mod">
          <ac:chgData name="Valarie Remmers" userId="c1db790b679e94eb" providerId="LiveId" clId="{9DDC37A1-C6AF-476E-8B16-C241C6234BF3}" dt="2025-01-22T04:55:56.869" v="2358" actId="27636"/>
          <ac:spMkLst>
            <pc:docMk/>
            <pc:sldMk cId="514094299" sldId="273"/>
            <ac:spMk id="4" creationId="{FF67C84F-DD9B-BE8F-B89D-225E480FCAF1}"/>
          </ac:spMkLst>
        </pc:spChg>
        <pc:spChg chg="mod">
          <ac:chgData name="Valarie Remmers" userId="c1db790b679e94eb" providerId="LiveId" clId="{9DDC37A1-C6AF-476E-8B16-C241C6234BF3}" dt="2025-01-22T04:56:37.224" v="2360" actId="1076"/>
          <ac:spMkLst>
            <pc:docMk/>
            <pc:sldMk cId="514094299" sldId="273"/>
            <ac:spMk id="5" creationId="{C7F6B5F8-0582-500D-CBAE-E344C429659E}"/>
          </ac:spMkLst>
        </pc:spChg>
        <pc:spChg chg="add del mod">
          <ac:chgData name="Valarie Remmers" userId="c1db790b679e94eb" providerId="LiveId" clId="{9DDC37A1-C6AF-476E-8B16-C241C6234BF3}" dt="2025-01-22T04:49:36.945" v="2033"/>
          <ac:spMkLst>
            <pc:docMk/>
            <pc:sldMk cId="514094299" sldId="273"/>
            <ac:spMk id="6" creationId="{376F387D-BDF7-EBB0-1669-A649C66F2A8D}"/>
          </ac:spMkLst>
        </pc:spChg>
        <pc:picChg chg="del">
          <ac:chgData name="Valarie Remmers" userId="c1db790b679e94eb" providerId="LiveId" clId="{9DDC37A1-C6AF-476E-8B16-C241C6234BF3}" dt="2025-01-22T04:49:06.001" v="2031" actId="478"/>
          <ac:picMkLst>
            <pc:docMk/>
            <pc:sldMk cId="514094299" sldId="273"/>
            <ac:picMk id="7" creationId="{DB4BDD42-04F0-3C20-2E27-46CEAD4B1C47}"/>
          </ac:picMkLst>
        </pc:picChg>
        <pc:picChg chg="add mod">
          <ac:chgData name="Valarie Remmers" userId="c1db790b679e94eb" providerId="LiveId" clId="{9DDC37A1-C6AF-476E-8B16-C241C6234BF3}" dt="2025-01-22T04:49:43.061" v="2035" actId="1076"/>
          <ac:picMkLst>
            <pc:docMk/>
            <pc:sldMk cId="514094299" sldId="273"/>
            <ac:picMk id="8" creationId="{DE887F40-FED3-4B3F-E3F0-E23AED2F8AE9}"/>
          </ac:picMkLst>
        </pc:picChg>
      </pc:sldChg>
      <pc:sldChg chg="add del">
        <pc:chgData name="Valarie Remmers" userId="c1db790b679e94eb" providerId="LiveId" clId="{9DDC37A1-C6AF-476E-8B16-C241C6234BF3}" dt="2025-01-22T05:06:14.009" v="2404" actId="47"/>
        <pc:sldMkLst>
          <pc:docMk/>
          <pc:sldMk cId="2854292084" sldId="274"/>
        </pc:sldMkLst>
      </pc:sldChg>
      <pc:sldChg chg="addSp delSp modSp add mod">
        <pc:chgData name="Valarie Remmers" userId="c1db790b679e94eb" providerId="LiveId" clId="{9DDC37A1-C6AF-476E-8B16-C241C6234BF3}" dt="2025-01-22T16:43:49.583" v="2418" actId="14100"/>
        <pc:sldMkLst>
          <pc:docMk/>
          <pc:sldMk cId="1261446905" sldId="275"/>
        </pc:sldMkLst>
        <pc:spChg chg="mod">
          <ac:chgData name="Valarie Remmers" userId="c1db790b679e94eb" providerId="LiveId" clId="{9DDC37A1-C6AF-476E-8B16-C241C6234BF3}" dt="2025-01-22T04:57:48.007" v="2386" actId="20577"/>
          <ac:spMkLst>
            <pc:docMk/>
            <pc:sldMk cId="1261446905" sldId="275"/>
            <ac:spMk id="2" creationId="{1592A9E5-2E16-E89D-D60E-EFADD5706A36}"/>
          </ac:spMkLst>
        </pc:spChg>
        <pc:picChg chg="add mod">
          <ac:chgData name="Valarie Remmers" userId="c1db790b679e94eb" providerId="LiveId" clId="{9DDC37A1-C6AF-476E-8B16-C241C6234BF3}" dt="2025-01-22T16:43:49.583" v="2418" actId="14100"/>
          <ac:picMkLst>
            <pc:docMk/>
            <pc:sldMk cId="1261446905" sldId="275"/>
            <ac:picMk id="3" creationId="{072BC849-2DC9-E7CA-6A00-1090578ABE74}"/>
          </ac:picMkLst>
        </pc:picChg>
        <pc:picChg chg="add del">
          <ac:chgData name="Valarie Remmers" userId="c1db790b679e94eb" providerId="LiveId" clId="{9DDC37A1-C6AF-476E-8B16-C241C6234BF3}" dt="2025-01-22T05:02:59.099" v="2400" actId="478"/>
          <ac:picMkLst>
            <pc:docMk/>
            <pc:sldMk cId="1261446905" sldId="275"/>
            <ac:picMk id="7" creationId="{66565B7E-ADF7-004E-A9E0-D33EC588291B}"/>
          </ac:picMkLst>
        </pc:picChg>
        <pc:picChg chg="mod">
          <ac:chgData name="Valarie Remmers" userId="c1db790b679e94eb" providerId="LiveId" clId="{9DDC37A1-C6AF-476E-8B16-C241C6234BF3}" dt="2025-01-22T16:43:44.513" v="2416" actId="1076"/>
          <ac:picMkLst>
            <pc:docMk/>
            <pc:sldMk cId="1261446905" sldId="275"/>
            <ac:picMk id="8" creationId="{01B87489-8990-52DE-5380-1467989F92DB}"/>
          </ac:picMkLst>
        </pc:picChg>
      </pc:sldChg>
      <pc:sldChg chg="addSp delSp modSp new mod">
        <pc:chgData name="Valarie Remmers" userId="c1db790b679e94eb" providerId="LiveId" clId="{9DDC37A1-C6AF-476E-8B16-C241C6234BF3}" dt="2025-01-22T16:45:21.024" v="2419" actId="14100"/>
        <pc:sldMkLst>
          <pc:docMk/>
          <pc:sldMk cId="3866514243" sldId="276"/>
        </pc:sldMkLst>
        <pc:spChg chg="mod">
          <ac:chgData name="Valarie Remmers" userId="c1db790b679e94eb" providerId="LiveId" clId="{9DDC37A1-C6AF-476E-8B16-C241C6234BF3}" dt="2025-01-22T05:02:51.306" v="2399" actId="20577"/>
          <ac:spMkLst>
            <pc:docMk/>
            <pc:sldMk cId="3866514243" sldId="276"/>
            <ac:spMk id="2" creationId="{56728E31-6766-7B48-9A75-B62C02EC6DFA}"/>
          </ac:spMkLst>
        </pc:spChg>
        <pc:spChg chg="del">
          <ac:chgData name="Valarie Remmers" userId="c1db790b679e94eb" providerId="LiveId" clId="{9DDC37A1-C6AF-476E-8B16-C241C6234BF3}" dt="2025-01-22T05:03:36.083" v="2401" actId="22"/>
          <ac:spMkLst>
            <pc:docMk/>
            <pc:sldMk cId="3866514243" sldId="276"/>
            <ac:spMk id="3" creationId="{C6C98F84-71BB-B698-761C-5DB09091A4D6}"/>
          </ac:spMkLst>
        </pc:spChg>
        <pc:picChg chg="add mod ord">
          <ac:chgData name="Valarie Remmers" userId="c1db790b679e94eb" providerId="LiveId" clId="{9DDC37A1-C6AF-476E-8B16-C241C6234BF3}" dt="2025-01-22T16:45:21.024" v="2419" actId="14100"/>
          <ac:picMkLst>
            <pc:docMk/>
            <pc:sldMk cId="3866514243" sldId="276"/>
            <ac:picMk id="6" creationId="{EA91960E-6F5D-0D01-54AB-FEA8691E735A}"/>
          </ac:picMkLst>
        </pc:picChg>
      </pc:sldChg>
      <pc:sldChg chg="addSp delSp modSp add mod">
        <pc:chgData name="Valarie Remmers" userId="c1db790b679e94eb" providerId="LiveId" clId="{9DDC37A1-C6AF-476E-8B16-C241C6234BF3}" dt="2025-01-22T17:04:54.046" v="2495" actId="20577"/>
        <pc:sldMkLst>
          <pc:docMk/>
          <pc:sldMk cId="4001213099" sldId="277"/>
        </pc:sldMkLst>
        <pc:spChg chg="mod">
          <ac:chgData name="Valarie Remmers" userId="c1db790b679e94eb" providerId="LiveId" clId="{9DDC37A1-C6AF-476E-8B16-C241C6234BF3}" dt="2025-01-22T17:04:54.046" v="2495" actId="20577"/>
          <ac:spMkLst>
            <pc:docMk/>
            <pc:sldMk cId="4001213099" sldId="277"/>
            <ac:spMk id="2" creationId="{9DBAF4FF-8E1C-2051-DC43-8F4E31C17539}"/>
          </ac:spMkLst>
        </pc:spChg>
        <pc:spChg chg="add del mod">
          <ac:chgData name="Valarie Remmers" userId="c1db790b679e94eb" providerId="LiveId" clId="{9DDC37A1-C6AF-476E-8B16-C241C6234BF3}" dt="2025-01-22T16:59:28.824" v="2432" actId="22"/>
          <ac:spMkLst>
            <pc:docMk/>
            <pc:sldMk cId="4001213099" sldId="277"/>
            <ac:spMk id="4" creationId="{DD2F7FBF-F9F5-4498-B15B-5591649FFF7A}"/>
          </ac:spMkLst>
        </pc:spChg>
        <pc:spChg chg="add del mod">
          <ac:chgData name="Valarie Remmers" userId="c1db790b679e94eb" providerId="LiveId" clId="{9DDC37A1-C6AF-476E-8B16-C241C6234BF3}" dt="2025-01-22T17:00:20.626" v="2433" actId="22"/>
          <ac:spMkLst>
            <pc:docMk/>
            <pc:sldMk cId="4001213099" sldId="277"/>
            <ac:spMk id="7" creationId="{12CDF5B0-3607-CD1A-E972-37FCA06A64A3}"/>
          </ac:spMkLst>
        </pc:spChg>
        <pc:spChg chg="mod">
          <ac:chgData name="Valarie Remmers" userId="c1db790b679e94eb" providerId="LiveId" clId="{9DDC37A1-C6AF-476E-8B16-C241C6234BF3}" dt="2025-01-22T17:00:37.898" v="2436" actId="20577"/>
          <ac:spMkLst>
            <pc:docMk/>
            <pc:sldMk cId="4001213099" sldId="277"/>
            <ac:spMk id="10" creationId="{16D472C6-432E-4D8A-4999-D4BCAD0286E3}"/>
          </ac:spMkLst>
        </pc:spChg>
        <pc:spChg chg="add mod">
          <ac:chgData name="Valarie Remmers" userId="c1db790b679e94eb" providerId="LiveId" clId="{9DDC37A1-C6AF-476E-8B16-C241C6234BF3}" dt="2025-01-22T17:03:45.451" v="2486" actId="403"/>
          <ac:spMkLst>
            <pc:docMk/>
            <pc:sldMk cId="4001213099" sldId="277"/>
            <ac:spMk id="17" creationId="{0E962AE5-879F-C769-DA5B-2CDA5657DD39}"/>
          </ac:spMkLst>
        </pc:spChg>
        <pc:picChg chg="add mod ord">
          <ac:chgData name="Valarie Remmers" userId="c1db790b679e94eb" providerId="LiveId" clId="{9DDC37A1-C6AF-476E-8B16-C241C6234BF3}" dt="2025-01-22T17:03:00.382" v="2478" actId="1076"/>
          <ac:picMkLst>
            <pc:docMk/>
            <pc:sldMk cId="4001213099" sldId="277"/>
            <ac:picMk id="9" creationId="{A186A8BB-EB13-CBEE-924E-DDC53E670B28}"/>
          </ac:picMkLst>
        </pc:picChg>
        <pc:picChg chg="del">
          <ac:chgData name="Valarie Remmers" userId="c1db790b679e94eb" providerId="LiveId" clId="{9DDC37A1-C6AF-476E-8B16-C241C6234BF3}" dt="2025-01-22T16:48:12.908" v="2421" actId="478"/>
          <ac:picMkLst>
            <pc:docMk/>
            <pc:sldMk cId="4001213099" sldId="277"/>
            <ac:picMk id="12" creationId="{DB36E4D5-1267-2A56-C5D2-9F78590C24A7}"/>
          </ac:picMkLst>
        </pc:picChg>
        <pc:picChg chg="add mod ord">
          <ac:chgData name="Valarie Remmers" userId="c1db790b679e94eb" providerId="LiveId" clId="{9DDC37A1-C6AF-476E-8B16-C241C6234BF3}" dt="2025-01-22T17:02:56.085" v="2477" actId="1076"/>
          <ac:picMkLst>
            <pc:docMk/>
            <pc:sldMk cId="4001213099" sldId="277"/>
            <ac:picMk id="13" creationId="{1341CBE7-023D-8546-A74D-E575F22CAF24}"/>
          </ac:picMkLst>
        </pc:picChg>
        <pc:picChg chg="del">
          <ac:chgData name="Valarie Remmers" userId="c1db790b679e94eb" providerId="LiveId" clId="{9DDC37A1-C6AF-476E-8B16-C241C6234BF3}" dt="2025-01-22T16:48:19.631" v="2422" actId="478"/>
          <ac:picMkLst>
            <pc:docMk/>
            <pc:sldMk cId="4001213099" sldId="277"/>
            <ac:picMk id="14" creationId="{E6C47881-D3CA-EFB4-9F27-43D4EC445940}"/>
          </ac:picMkLst>
        </pc:picChg>
        <pc:picChg chg="add mod">
          <ac:chgData name="Valarie Remmers" userId="c1db790b679e94eb" providerId="LiveId" clId="{9DDC37A1-C6AF-476E-8B16-C241C6234BF3}" dt="2025-01-22T17:03:03.147" v="2479" actId="1076"/>
          <ac:picMkLst>
            <pc:docMk/>
            <pc:sldMk cId="4001213099" sldId="277"/>
            <ac:picMk id="16" creationId="{24C19CAF-0421-5B50-8A91-4B3927F187FA}"/>
          </ac:picMkLst>
        </pc:picChg>
      </pc:sldChg>
      <pc:sldChg chg="modSp add mod">
        <pc:chgData name="Valarie Remmers" userId="c1db790b679e94eb" providerId="LiveId" clId="{9DDC37A1-C6AF-476E-8B16-C241C6234BF3}" dt="2025-01-22T17:06:05.880" v="2547" actId="20577"/>
        <pc:sldMkLst>
          <pc:docMk/>
          <pc:sldMk cId="2716305115" sldId="278"/>
        </pc:sldMkLst>
        <pc:spChg chg="mod">
          <ac:chgData name="Valarie Remmers" userId="c1db790b679e94eb" providerId="LiveId" clId="{9DDC37A1-C6AF-476E-8B16-C241C6234BF3}" dt="2025-01-22T17:06:05.880" v="2547" actId="20577"/>
          <ac:spMkLst>
            <pc:docMk/>
            <pc:sldMk cId="2716305115" sldId="278"/>
            <ac:spMk id="2" creationId="{60006908-B2F9-3B70-BD53-69C2DEAE7BC5}"/>
          </ac:spMkLst>
        </pc:spChg>
      </pc:sldChg>
      <pc:sldChg chg="modSp new mod">
        <pc:chgData name="Valarie Remmers" userId="c1db790b679e94eb" providerId="LiveId" clId="{9DDC37A1-C6AF-476E-8B16-C241C6234BF3}" dt="2025-01-22T17:10:06.623" v="2980" actId="20577"/>
        <pc:sldMkLst>
          <pc:docMk/>
          <pc:sldMk cId="1747654046" sldId="279"/>
        </pc:sldMkLst>
        <pc:spChg chg="mod">
          <ac:chgData name="Valarie Remmers" userId="c1db790b679e94eb" providerId="LiveId" clId="{9DDC37A1-C6AF-476E-8B16-C241C6234BF3}" dt="2025-01-22T17:06:49.530" v="2557" actId="20577"/>
          <ac:spMkLst>
            <pc:docMk/>
            <pc:sldMk cId="1747654046" sldId="279"/>
            <ac:spMk id="2" creationId="{D18BDE51-B54E-CF3E-7D39-6530CA9043CF}"/>
          </ac:spMkLst>
        </pc:spChg>
        <pc:spChg chg="mod">
          <ac:chgData name="Valarie Remmers" userId="c1db790b679e94eb" providerId="LiveId" clId="{9DDC37A1-C6AF-476E-8B16-C241C6234BF3}" dt="2025-01-22T17:10:06.623" v="2980" actId="20577"/>
          <ac:spMkLst>
            <pc:docMk/>
            <pc:sldMk cId="1747654046" sldId="279"/>
            <ac:spMk id="3" creationId="{3F4BF091-05BD-9688-F09A-D84C129B2C63}"/>
          </ac:spMkLst>
        </pc:spChg>
      </pc:sldChg>
      <pc:sldChg chg="addSp delSp modSp new mod">
        <pc:chgData name="Valarie Remmers" userId="c1db790b679e94eb" providerId="LiveId" clId="{9DDC37A1-C6AF-476E-8B16-C241C6234BF3}" dt="2025-01-22T17:12:25.629" v="3008" actId="14100"/>
        <pc:sldMkLst>
          <pc:docMk/>
          <pc:sldMk cId="3576610786" sldId="280"/>
        </pc:sldMkLst>
        <pc:spChg chg="mod">
          <ac:chgData name="Valarie Remmers" userId="c1db790b679e94eb" providerId="LiveId" clId="{9DDC37A1-C6AF-476E-8B16-C241C6234BF3}" dt="2025-01-22T17:10:50.893" v="3003" actId="20577"/>
          <ac:spMkLst>
            <pc:docMk/>
            <pc:sldMk cId="3576610786" sldId="280"/>
            <ac:spMk id="2" creationId="{BF92FEF7-BF74-5A38-E9AB-BDBD68AC00BE}"/>
          </ac:spMkLst>
        </pc:spChg>
        <pc:spChg chg="del">
          <ac:chgData name="Valarie Remmers" userId="c1db790b679e94eb" providerId="LiveId" clId="{9DDC37A1-C6AF-476E-8B16-C241C6234BF3}" dt="2025-01-22T17:12:08.166" v="3004" actId="22"/>
          <ac:spMkLst>
            <pc:docMk/>
            <pc:sldMk cId="3576610786" sldId="280"/>
            <ac:spMk id="3" creationId="{32DC737B-AA2A-0886-B02D-F43D892E29F4}"/>
          </ac:spMkLst>
        </pc:spChg>
        <pc:picChg chg="add mod ord">
          <ac:chgData name="Valarie Remmers" userId="c1db790b679e94eb" providerId="LiveId" clId="{9DDC37A1-C6AF-476E-8B16-C241C6234BF3}" dt="2025-01-22T17:12:25.629" v="3008" actId="14100"/>
          <ac:picMkLst>
            <pc:docMk/>
            <pc:sldMk cId="3576610786" sldId="280"/>
            <ac:picMk id="6" creationId="{84AFE182-BFEB-019C-1D2E-5510D84855BD}"/>
          </ac:picMkLst>
        </pc:picChg>
      </pc:sldChg>
      <pc:sldChg chg="addSp delSp modSp new mod">
        <pc:chgData name="Valarie Remmers" userId="c1db790b679e94eb" providerId="LiveId" clId="{9DDC37A1-C6AF-476E-8B16-C241C6234BF3}" dt="2025-01-22T17:24:36.673" v="3083" actId="14100"/>
        <pc:sldMkLst>
          <pc:docMk/>
          <pc:sldMk cId="2048389686" sldId="281"/>
        </pc:sldMkLst>
        <pc:spChg chg="mod">
          <ac:chgData name="Valarie Remmers" userId="c1db790b679e94eb" providerId="LiveId" clId="{9DDC37A1-C6AF-476E-8B16-C241C6234BF3}" dt="2025-01-22T17:22:02.883" v="3047" actId="20577"/>
          <ac:spMkLst>
            <pc:docMk/>
            <pc:sldMk cId="2048389686" sldId="281"/>
            <ac:spMk id="2" creationId="{B7930205-13C9-3777-3ECA-0685FDF2FAC7}"/>
          </ac:spMkLst>
        </pc:spChg>
        <pc:spChg chg="del">
          <ac:chgData name="Valarie Remmers" userId="c1db790b679e94eb" providerId="LiveId" clId="{9DDC37A1-C6AF-476E-8B16-C241C6234BF3}" dt="2025-01-22T17:22:23.984" v="3048" actId="22"/>
          <ac:spMkLst>
            <pc:docMk/>
            <pc:sldMk cId="2048389686" sldId="281"/>
            <ac:spMk id="3" creationId="{76A4A7B7-44FF-7934-38DC-EFFB8665BDC2}"/>
          </ac:spMkLst>
        </pc:spChg>
        <pc:spChg chg="del">
          <ac:chgData name="Valarie Remmers" userId="c1db790b679e94eb" providerId="LiveId" clId="{9DDC37A1-C6AF-476E-8B16-C241C6234BF3}" dt="2025-01-22T17:24:11.763" v="3078" actId="478"/>
          <ac:spMkLst>
            <pc:docMk/>
            <pc:sldMk cId="2048389686" sldId="281"/>
            <ac:spMk id="4" creationId="{8DA2CE7A-BEFD-4105-EA20-0E56125C6D11}"/>
          </ac:spMkLst>
        </pc:spChg>
        <pc:spChg chg="add del mod">
          <ac:chgData name="Valarie Remmers" userId="c1db790b679e94eb" providerId="LiveId" clId="{9DDC37A1-C6AF-476E-8B16-C241C6234BF3}" dt="2025-01-22T17:23:30.720" v="3056"/>
          <ac:spMkLst>
            <pc:docMk/>
            <pc:sldMk cId="2048389686" sldId="281"/>
            <ac:spMk id="10" creationId="{74EC3439-0D34-FF11-2821-B8BE5148A20F}"/>
          </ac:spMkLst>
        </pc:spChg>
        <pc:spChg chg="add mod">
          <ac:chgData name="Valarie Remmers" userId="c1db790b679e94eb" providerId="LiveId" clId="{9DDC37A1-C6AF-476E-8B16-C241C6234BF3}" dt="2025-01-22T17:24:22.404" v="3079" actId="1076"/>
          <ac:spMkLst>
            <pc:docMk/>
            <pc:sldMk cId="2048389686" sldId="281"/>
            <ac:spMk id="11" creationId="{20497AA2-A27C-6E51-E4B0-9A5FB3D9E175}"/>
          </ac:spMkLst>
        </pc:spChg>
        <pc:picChg chg="add mod ord">
          <ac:chgData name="Valarie Remmers" userId="c1db790b679e94eb" providerId="LiveId" clId="{9DDC37A1-C6AF-476E-8B16-C241C6234BF3}" dt="2025-01-22T17:24:33.941" v="3082" actId="14100"/>
          <ac:picMkLst>
            <pc:docMk/>
            <pc:sldMk cId="2048389686" sldId="281"/>
            <ac:picMk id="7" creationId="{AA50420D-5E3C-3EBA-B5CA-0AC76FFDC09C}"/>
          </ac:picMkLst>
        </pc:picChg>
        <pc:picChg chg="add mod">
          <ac:chgData name="Valarie Remmers" userId="c1db790b679e94eb" providerId="LiveId" clId="{9DDC37A1-C6AF-476E-8B16-C241C6234BF3}" dt="2025-01-22T17:24:36.673" v="3083" actId="14100"/>
          <ac:picMkLst>
            <pc:docMk/>
            <pc:sldMk cId="2048389686" sldId="281"/>
            <ac:picMk id="9" creationId="{D6DE0724-74CB-FE55-2CCC-9BBBCB973945}"/>
          </ac:picMkLst>
        </pc:picChg>
      </pc:sldChg>
      <pc:sldChg chg="addSp delSp modSp add mod">
        <pc:chgData name="Valarie Remmers" userId="c1db790b679e94eb" providerId="LiveId" clId="{9DDC37A1-C6AF-476E-8B16-C241C6234BF3}" dt="2025-01-22T20:14:25.031" v="6127" actId="20577"/>
        <pc:sldMkLst>
          <pc:docMk/>
          <pc:sldMk cId="3449265603" sldId="282"/>
        </pc:sldMkLst>
        <pc:spChg chg="add mod">
          <ac:chgData name="Valarie Remmers" userId="c1db790b679e94eb" providerId="LiveId" clId="{9DDC37A1-C6AF-476E-8B16-C241C6234BF3}" dt="2025-01-22T20:14:25.031" v="6127" actId="20577"/>
          <ac:spMkLst>
            <pc:docMk/>
            <pc:sldMk cId="3449265603" sldId="282"/>
            <ac:spMk id="3" creationId="{913D7458-59D6-8A0D-04A6-F0371C2A53C9}"/>
          </ac:spMkLst>
        </pc:spChg>
        <pc:spChg chg="del mod">
          <ac:chgData name="Valarie Remmers" userId="c1db790b679e94eb" providerId="LiveId" clId="{9DDC37A1-C6AF-476E-8B16-C241C6234BF3}" dt="2025-01-22T17:28:45.883" v="3088" actId="478"/>
          <ac:spMkLst>
            <pc:docMk/>
            <pc:sldMk cId="3449265603" sldId="282"/>
            <ac:spMk id="11" creationId="{C8F281EB-A6A8-7C1A-7C52-179591ACBD01}"/>
          </ac:spMkLst>
        </pc:spChg>
        <pc:picChg chg="mod">
          <ac:chgData name="Valarie Remmers" userId="c1db790b679e94eb" providerId="LiveId" clId="{9DDC37A1-C6AF-476E-8B16-C241C6234BF3}" dt="2025-01-22T17:40:45.035" v="3669" actId="1076"/>
          <ac:picMkLst>
            <pc:docMk/>
            <pc:sldMk cId="3449265603" sldId="282"/>
            <ac:picMk id="7" creationId="{FCEF5E0E-0D75-EC9F-88A5-0D13F61CFE01}"/>
          </ac:picMkLst>
        </pc:picChg>
        <pc:picChg chg="mod">
          <ac:chgData name="Valarie Remmers" userId="c1db790b679e94eb" providerId="LiveId" clId="{9DDC37A1-C6AF-476E-8B16-C241C6234BF3}" dt="2025-01-22T17:40:38.169" v="3667" actId="1076"/>
          <ac:picMkLst>
            <pc:docMk/>
            <pc:sldMk cId="3449265603" sldId="282"/>
            <ac:picMk id="9" creationId="{7EBE453E-5366-8A14-C573-F6E6D144ABC7}"/>
          </ac:picMkLst>
        </pc:picChg>
      </pc:sldChg>
      <pc:sldChg chg="addSp delSp modSp new mod">
        <pc:chgData name="Valarie Remmers" userId="c1db790b679e94eb" providerId="LiveId" clId="{9DDC37A1-C6AF-476E-8B16-C241C6234BF3}" dt="2025-01-22T17:37:57.926" v="3518" actId="403"/>
        <pc:sldMkLst>
          <pc:docMk/>
          <pc:sldMk cId="2655519844" sldId="283"/>
        </pc:sldMkLst>
        <pc:spChg chg="mod">
          <ac:chgData name="Valarie Remmers" userId="c1db790b679e94eb" providerId="LiveId" clId="{9DDC37A1-C6AF-476E-8B16-C241C6234BF3}" dt="2025-01-22T17:35:11.531" v="3447" actId="5793"/>
          <ac:spMkLst>
            <pc:docMk/>
            <pc:sldMk cId="2655519844" sldId="283"/>
            <ac:spMk id="2" creationId="{331E0448-9D10-88A5-F66E-27847D93A6AA}"/>
          </ac:spMkLst>
        </pc:spChg>
        <pc:spChg chg="del">
          <ac:chgData name="Valarie Remmers" userId="c1db790b679e94eb" providerId="LiveId" clId="{9DDC37A1-C6AF-476E-8B16-C241C6234BF3}" dt="2025-01-22T17:35:56.383" v="3448" actId="22"/>
          <ac:spMkLst>
            <pc:docMk/>
            <pc:sldMk cId="2655519844" sldId="283"/>
            <ac:spMk id="3" creationId="{A8E0046A-C22F-116B-D153-E27B48B3524E}"/>
          </ac:spMkLst>
        </pc:spChg>
        <pc:spChg chg="add mod">
          <ac:chgData name="Valarie Remmers" userId="c1db790b679e94eb" providerId="LiveId" clId="{9DDC37A1-C6AF-476E-8B16-C241C6234BF3}" dt="2025-01-22T17:37:57.926" v="3518" actId="403"/>
          <ac:spMkLst>
            <pc:docMk/>
            <pc:sldMk cId="2655519844" sldId="283"/>
            <ac:spMk id="7" creationId="{ED9E0F5F-B471-6312-AC72-D50C7AB8C725}"/>
          </ac:spMkLst>
        </pc:spChg>
        <pc:picChg chg="add mod ord">
          <ac:chgData name="Valarie Remmers" userId="c1db790b679e94eb" providerId="LiveId" clId="{9DDC37A1-C6AF-476E-8B16-C241C6234BF3}" dt="2025-01-22T17:37:47.979" v="3516" actId="14100"/>
          <ac:picMkLst>
            <pc:docMk/>
            <pc:sldMk cId="2655519844" sldId="283"/>
            <ac:picMk id="6" creationId="{921BECD2-19C2-965B-5631-ED51CE603C9C}"/>
          </ac:picMkLst>
        </pc:picChg>
      </pc:sldChg>
      <pc:sldChg chg="addSp delSp modSp new mod">
        <pc:chgData name="Valarie Remmers" userId="c1db790b679e94eb" providerId="LiveId" clId="{9DDC37A1-C6AF-476E-8B16-C241C6234BF3}" dt="2025-01-22T17:50:54.595" v="4016" actId="20577"/>
        <pc:sldMkLst>
          <pc:docMk/>
          <pc:sldMk cId="2921989158" sldId="284"/>
        </pc:sldMkLst>
        <pc:spChg chg="mod">
          <ac:chgData name="Valarie Remmers" userId="c1db790b679e94eb" providerId="LiveId" clId="{9DDC37A1-C6AF-476E-8B16-C241C6234BF3}" dt="2025-01-22T17:38:54.052" v="3536" actId="20577"/>
          <ac:spMkLst>
            <pc:docMk/>
            <pc:sldMk cId="2921989158" sldId="284"/>
            <ac:spMk id="2" creationId="{BD637A7F-89B1-98B9-BA0A-5CC04D6AB49D}"/>
          </ac:spMkLst>
        </pc:spChg>
        <pc:spChg chg="del">
          <ac:chgData name="Valarie Remmers" userId="c1db790b679e94eb" providerId="LiveId" clId="{9DDC37A1-C6AF-476E-8B16-C241C6234BF3}" dt="2025-01-22T17:42:18.273" v="3670" actId="22"/>
          <ac:spMkLst>
            <pc:docMk/>
            <pc:sldMk cId="2921989158" sldId="284"/>
            <ac:spMk id="3" creationId="{845D5F6A-065E-EF95-0012-50D039ACD303}"/>
          </ac:spMkLst>
        </pc:spChg>
        <pc:spChg chg="add mod">
          <ac:chgData name="Valarie Remmers" userId="c1db790b679e94eb" providerId="LiveId" clId="{9DDC37A1-C6AF-476E-8B16-C241C6234BF3}" dt="2025-01-22T17:50:54.595" v="4016" actId="20577"/>
          <ac:spMkLst>
            <pc:docMk/>
            <pc:sldMk cId="2921989158" sldId="284"/>
            <ac:spMk id="7" creationId="{FAA0412A-9F81-245D-DD67-0CF7DC699669}"/>
          </ac:spMkLst>
        </pc:spChg>
        <pc:picChg chg="add mod ord">
          <ac:chgData name="Valarie Remmers" userId="c1db790b679e94eb" providerId="LiveId" clId="{9DDC37A1-C6AF-476E-8B16-C241C6234BF3}" dt="2025-01-22T17:42:21.435" v="3671" actId="1076"/>
          <ac:picMkLst>
            <pc:docMk/>
            <pc:sldMk cId="2921989158" sldId="284"/>
            <ac:picMk id="6" creationId="{0512944A-F671-FEF4-8E0A-7AB25140F975}"/>
          </ac:picMkLst>
        </pc:picChg>
      </pc:sldChg>
      <pc:sldChg chg="addSp delSp modSp new mod">
        <pc:chgData name="Valarie Remmers" userId="c1db790b679e94eb" providerId="LiveId" clId="{9DDC37A1-C6AF-476E-8B16-C241C6234BF3}" dt="2025-01-22T18:56:39.826" v="4823" actId="14734"/>
        <pc:sldMkLst>
          <pc:docMk/>
          <pc:sldMk cId="1399697871" sldId="285"/>
        </pc:sldMkLst>
        <pc:spChg chg="mod">
          <ac:chgData name="Valarie Remmers" userId="c1db790b679e94eb" providerId="LiveId" clId="{9DDC37A1-C6AF-476E-8B16-C241C6234BF3}" dt="2025-01-22T18:30:05.240" v="4150" actId="27636"/>
          <ac:spMkLst>
            <pc:docMk/>
            <pc:sldMk cId="1399697871" sldId="285"/>
            <ac:spMk id="2" creationId="{A7BC2085-7D9E-A5DB-4EDA-C7E1244915A8}"/>
          </ac:spMkLst>
        </pc:spChg>
        <pc:spChg chg="mod">
          <ac:chgData name="Valarie Remmers" userId="c1db790b679e94eb" providerId="LiveId" clId="{9DDC37A1-C6AF-476E-8B16-C241C6234BF3}" dt="2025-01-22T18:33:32.517" v="4228" actId="27636"/>
          <ac:spMkLst>
            <pc:docMk/>
            <pc:sldMk cId="1399697871" sldId="285"/>
            <ac:spMk id="3" creationId="{F531A9DF-CF0D-2F26-6E62-2B2E0E644EC9}"/>
          </ac:spMkLst>
        </pc:spChg>
        <pc:spChg chg="del">
          <ac:chgData name="Valarie Remmers" userId="c1db790b679e94eb" providerId="LiveId" clId="{9DDC37A1-C6AF-476E-8B16-C241C6234BF3}" dt="2025-01-22T18:30:31.935" v="4151" actId="3680"/>
          <ac:spMkLst>
            <pc:docMk/>
            <pc:sldMk cId="1399697871" sldId="285"/>
            <ac:spMk id="4" creationId="{F25DA501-F30C-AB01-583B-73890BC861EE}"/>
          </ac:spMkLst>
        </pc:spChg>
        <pc:spChg chg="mod">
          <ac:chgData name="Valarie Remmers" userId="c1db790b679e94eb" providerId="LiveId" clId="{9DDC37A1-C6AF-476E-8B16-C241C6234BF3}" dt="2025-01-22T18:33:33.582" v="4233" actId="20577"/>
          <ac:spMkLst>
            <pc:docMk/>
            <pc:sldMk cId="1399697871" sldId="285"/>
            <ac:spMk id="5" creationId="{35FE46D9-F8AC-0B90-787B-AF89EDC875FC}"/>
          </ac:spMkLst>
        </pc:spChg>
        <pc:spChg chg="del">
          <ac:chgData name="Valarie Remmers" userId="c1db790b679e94eb" providerId="LiveId" clId="{9DDC37A1-C6AF-476E-8B16-C241C6234BF3}" dt="2025-01-22T18:35:59.691" v="4234" actId="3680"/>
          <ac:spMkLst>
            <pc:docMk/>
            <pc:sldMk cId="1399697871" sldId="285"/>
            <ac:spMk id="6" creationId="{D37E63EC-D8F0-D3C9-0AF2-B02E52879337}"/>
          </ac:spMkLst>
        </pc:spChg>
        <pc:spChg chg="add mod">
          <ac:chgData name="Valarie Remmers" userId="c1db790b679e94eb" providerId="LiveId" clId="{9DDC37A1-C6AF-476E-8B16-C241C6234BF3}" dt="2025-01-22T18:39:31.748" v="4304" actId="20577"/>
          <ac:spMkLst>
            <pc:docMk/>
            <pc:sldMk cId="1399697871" sldId="285"/>
            <ac:spMk id="10" creationId="{3F13922E-8E7F-BC44-0ADB-8B475073F915}"/>
          </ac:spMkLst>
        </pc:spChg>
        <pc:graphicFrameChg chg="add mod ord modGraphic">
          <ac:chgData name="Valarie Remmers" userId="c1db790b679e94eb" providerId="LiveId" clId="{9DDC37A1-C6AF-476E-8B16-C241C6234BF3}" dt="2025-01-22T18:32:48.215" v="4195" actId="122"/>
          <ac:graphicFrameMkLst>
            <pc:docMk/>
            <pc:sldMk cId="1399697871" sldId="285"/>
            <ac:graphicFrameMk id="8" creationId="{64A71404-F02C-C69E-0663-006C0E486210}"/>
          </ac:graphicFrameMkLst>
        </pc:graphicFrameChg>
        <pc:graphicFrameChg chg="add mod ord modGraphic">
          <ac:chgData name="Valarie Remmers" userId="c1db790b679e94eb" providerId="LiveId" clId="{9DDC37A1-C6AF-476E-8B16-C241C6234BF3}" dt="2025-01-22T18:56:39.826" v="4823" actId="14734"/>
          <ac:graphicFrameMkLst>
            <pc:docMk/>
            <pc:sldMk cId="1399697871" sldId="285"/>
            <ac:graphicFrameMk id="9" creationId="{C938BEFA-F6ED-8B7D-6932-3F3DC9D96476}"/>
          </ac:graphicFrameMkLst>
        </pc:graphicFrameChg>
      </pc:sldChg>
      <pc:sldChg chg="addSp modSp add mod">
        <pc:chgData name="Valarie Remmers" userId="c1db790b679e94eb" providerId="LiveId" clId="{9DDC37A1-C6AF-476E-8B16-C241C6234BF3}" dt="2025-01-22T18:42:33.061" v="4554" actId="1076"/>
        <pc:sldMkLst>
          <pc:docMk/>
          <pc:sldMk cId="3727637979" sldId="286"/>
        </pc:sldMkLst>
        <pc:spChg chg="add mod">
          <ac:chgData name="Valarie Remmers" userId="c1db790b679e94eb" providerId="LiveId" clId="{9DDC37A1-C6AF-476E-8B16-C241C6234BF3}" dt="2025-01-22T18:42:33.061" v="4554" actId="1076"/>
          <ac:spMkLst>
            <pc:docMk/>
            <pc:sldMk cId="3727637979" sldId="286"/>
            <ac:spMk id="4" creationId="{14DC9FE1-0D2D-046E-407F-4F3084352734}"/>
          </ac:spMkLst>
        </pc:spChg>
      </pc:sldChg>
      <pc:sldChg chg="addSp delSp modSp add mod">
        <pc:chgData name="Valarie Remmers" userId="c1db790b679e94eb" providerId="LiveId" clId="{9DDC37A1-C6AF-476E-8B16-C241C6234BF3}" dt="2025-01-22T18:51:17.810" v="4689" actId="20577"/>
        <pc:sldMkLst>
          <pc:docMk/>
          <pc:sldMk cId="2488967923" sldId="287"/>
        </pc:sldMkLst>
        <pc:spChg chg="mod">
          <ac:chgData name="Valarie Remmers" userId="c1db790b679e94eb" providerId="LiveId" clId="{9DDC37A1-C6AF-476E-8B16-C241C6234BF3}" dt="2025-01-22T18:48:37.429" v="4640" actId="27636"/>
          <ac:spMkLst>
            <pc:docMk/>
            <pc:sldMk cId="2488967923" sldId="287"/>
            <ac:spMk id="3" creationId="{F136E2A9-F0D6-B561-4E98-F44FE02189AB}"/>
          </ac:spMkLst>
        </pc:spChg>
        <pc:spChg chg="del mod">
          <ac:chgData name="Valarie Remmers" userId="c1db790b679e94eb" providerId="LiveId" clId="{9DDC37A1-C6AF-476E-8B16-C241C6234BF3}" dt="2025-01-22T18:43:58.367" v="4557" actId="478"/>
          <ac:spMkLst>
            <pc:docMk/>
            <pc:sldMk cId="2488967923" sldId="287"/>
            <ac:spMk id="4" creationId="{A33727CF-50C5-BE78-4A9D-55EFD00FE17A}"/>
          </ac:spMkLst>
        </pc:spChg>
        <pc:spChg chg="mod">
          <ac:chgData name="Valarie Remmers" userId="c1db790b679e94eb" providerId="LiveId" clId="{9DDC37A1-C6AF-476E-8B16-C241C6234BF3}" dt="2025-01-22T18:49:04.581" v="4651" actId="1076"/>
          <ac:spMkLst>
            <pc:docMk/>
            <pc:sldMk cId="2488967923" sldId="287"/>
            <ac:spMk id="5" creationId="{7D2B9E26-382F-0089-530E-E56738521E81}"/>
          </ac:spMkLst>
        </pc:spChg>
        <pc:spChg chg="mod">
          <ac:chgData name="Valarie Remmers" userId="c1db790b679e94eb" providerId="LiveId" clId="{9DDC37A1-C6AF-476E-8B16-C241C6234BF3}" dt="2025-01-22T18:45:00.794" v="4572" actId="20577"/>
          <ac:spMkLst>
            <pc:docMk/>
            <pc:sldMk cId="2488967923" sldId="287"/>
            <ac:spMk id="10" creationId="{E04C164B-B381-AEA1-A372-4BB758251B9D}"/>
          </ac:spMkLst>
        </pc:spChg>
        <pc:spChg chg="add del mod">
          <ac:chgData name="Valarie Remmers" userId="c1db790b679e94eb" providerId="LiveId" clId="{9DDC37A1-C6AF-476E-8B16-C241C6234BF3}" dt="2025-01-22T18:45:45.189" v="4579" actId="478"/>
          <ac:spMkLst>
            <pc:docMk/>
            <pc:sldMk cId="2488967923" sldId="287"/>
            <ac:spMk id="11" creationId="{97391838-CCEB-4952-B9DB-18D41E8DBCE4}"/>
          </ac:spMkLst>
        </pc:spChg>
        <pc:spChg chg="add del mod">
          <ac:chgData name="Valarie Remmers" userId="c1db790b679e94eb" providerId="LiveId" clId="{9DDC37A1-C6AF-476E-8B16-C241C6234BF3}" dt="2025-01-22T18:49:31.617" v="4658" actId="478"/>
          <ac:spMkLst>
            <pc:docMk/>
            <pc:sldMk cId="2488967923" sldId="287"/>
            <ac:spMk id="13" creationId="{99A48DA1-3AB8-39E3-2413-3F63FC3F9A5F}"/>
          </ac:spMkLst>
        </pc:spChg>
        <pc:spChg chg="add del mod">
          <ac:chgData name="Valarie Remmers" userId="c1db790b679e94eb" providerId="LiveId" clId="{9DDC37A1-C6AF-476E-8B16-C241C6234BF3}" dt="2025-01-22T18:49:22.555" v="4656"/>
          <ac:spMkLst>
            <pc:docMk/>
            <pc:sldMk cId="2488967923" sldId="287"/>
            <ac:spMk id="15" creationId="{F87B19F9-2432-CE15-1B25-C374F85A4036}"/>
          </ac:spMkLst>
        </pc:spChg>
        <pc:graphicFrameChg chg="del">
          <ac:chgData name="Valarie Remmers" userId="c1db790b679e94eb" providerId="LiveId" clId="{9DDC37A1-C6AF-476E-8B16-C241C6234BF3}" dt="2025-01-22T18:44:25.693" v="4558" actId="478"/>
          <ac:graphicFrameMkLst>
            <pc:docMk/>
            <pc:sldMk cId="2488967923" sldId="287"/>
            <ac:graphicFrameMk id="8" creationId="{7A431A58-E4D4-9B53-079C-1CBFDB7653CF}"/>
          </ac:graphicFrameMkLst>
        </pc:graphicFrameChg>
        <pc:graphicFrameChg chg="mod modGraphic">
          <ac:chgData name="Valarie Remmers" userId="c1db790b679e94eb" providerId="LiveId" clId="{9DDC37A1-C6AF-476E-8B16-C241C6234BF3}" dt="2025-01-22T18:45:31.081" v="4578" actId="14100"/>
          <ac:graphicFrameMkLst>
            <pc:docMk/>
            <pc:sldMk cId="2488967923" sldId="287"/>
            <ac:graphicFrameMk id="9" creationId="{C0579F52-62A5-6815-690C-2FAE2176A777}"/>
          </ac:graphicFrameMkLst>
        </pc:graphicFrameChg>
        <pc:graphicFrameChg chg="add del mod modGraphic">
          <ac:chgData name="Valarie Remmers" userId="c1db790b679e94eb" providerId="LiveId" clId="{9DDC37A1-C6AF-476E-8B16-C241C6234BF3}" dt="2025-01-22T18:50:21.477" v="4664" actId="478"/>
          <ac:graphicFrameMkLst>
            <pc:docMk/>
            <pc:sldMk cId="2488967923" sldId="287"/>
            <ac:graphicFrameMk id="16" creationId="{5037928F-266E-DFE3-C2FF-9248DF356A11}"/>
          </ac:graphicFrameMkLst>
        </pc:graphicFrameChg>
        <pc:graphicFrameChg chg="add">
          <ac:chgData name="Valarie Remmers" userId="c1db790b679e94eb" providerId="LiveId" clId="{9DDC37A1-C6AF-476E-8B16-C241C6234BF3}" dt="2025-01-22T18:50:07.554" v="4663"/>
          <ac:graphicFrameMkLst>
            <pc:docMk/>
            <pc:sldMk cId="2488967923" sldId="287"/>
            <ac:graphicFrameMk id="17" creationId="{88C11C00-6877-2577-8E7D-452136B24F71}"/>
          </ac:graphicFrameMkLst>
        </pc:graphicFrameChg>
        <pc:graphicFrameChg chg="add mod modGraphic">
          <ac:chgData name="Valarie Remmers" userId="c1db790b679e94eb" providerId="LiveId" clId="{9DDC37A1-C6AF-476E-8B16-C241C6234BF3}" dt="2025-01-22T18:51:17.810" v="4689" actId="20577"/>
          <ac:graphicFrameMkLst>
            <pc:docMk/>
            <pc:sldMk cId="2488967923" sldId="287"/>
            <ac:graphicFrameMk id="18" creationId="{50685255-EB75-3586-6E3C-3B6D93077361}"/>
          </ac:graphicFrameMkLst>
        </pc:graphicFrameChg>
      </pc:sldChg>
      <pc:sldChg chg="addSp delSp modSp new mod">
        <pc:chgData name="Valarie Remmers" userId="c1db790b679e94eb" providerId="LiveId" clId="{9DDC37A1-C6AF-476E-8B16-C241C6234BF3}" dt="2025-01-22T19:05:59.031" v="4971" actId="478"/>
        <pc:sldMkLst>
          <pc:docMk/>
          <pc:sldMk cId="2673774207" sldId="288"/>
        </pc:sldMkLst>
        <pc:spChg chg="mod">
          <ac:chgData name="Valarie Remmers" userId="c1db790b679e94eb" providerId="LiveId" clId="{9DDC37A1-C6AF-476E-8B16-C241C6234BF3}" dt="2025-01-22T18:56:14.390" v="4821" actId="20577"/>
          <ac:spMkLst>
            <pc:docMk/>
            <pc:sldMk cId="2673774207" sldId="288"/>
            <ac:spMk id="2" creationId="{7F0B338E-9F4A-6EA0-6639-CCAC73AA0FE0}"/>
          </ac:spMkLst>
        </pc:spChg>
        <pc:spChg chg="add mod">
          <ac:chgData name="Valarie Remmers" userId="c1db790b679e94eb" providerId="LiveId" clId="{9DDC37A1-C6AF-476E-8B16-C241C6234BF3}" dt="2025-01-22T19:02:18.448" v="4921" actId="20577"/>
          <ac:spMkLst>
            <pc:docMk/>
            <pc:sldMk cId="2673774207" sldId="288"/>
            <ac:spMk id="7" creationId="{E44E10FB-3523-323A-3FF3-09E594E4C9B2}"/>
          </ac:spMkLst>
        </pc:spChg>
        <pc:spChg chg="add del mod">
          <ac:chgData name="Valarie Remmers" userId="c1db790b679e94eb" providerId="LiveId" clId="{9DDC37A1-C6AF-476E-8B16-C241C6234BF3}" dt="2025-01-22T19:05:59.031" v="4971" actId="478"/>
          <ac:spMkLst>
            <pc:docMk/>
            <pc:sldMk cId="2673774207" sldId="288"/>
            <ac:spMk id="9" creationId="{9EC823D6-D407-331A-8039-6BE47482918A}"/>
          </ac:spMkLst>
        </pc:spChg>
        <pc:graphicFrameChg chg="add mod modGraphic">
          <ac:chgData name="Valarie Remmers" userId="c1db790b679e94eb" providerId="LiveId" clId="{9DDC37A1-C6AF-476E-8B16-C241C6234BF3}" dt="2025-01-22T19:04:54.060" v="4967" actId="20577"/>
          <ac:graphicFrameMkLst>
            <pc:docMk/>
            <pc:sldMk cId="2673774207" sldId="288"/>
            <ac:graphicFrameMk id="4" creationId="{D0104EF4-B683-25F1-8974-FF903B10870D}"/>
          </ac:graphicFrameMkLst>
        </pc:graphicFrameChg>
        <pc:graphicFrameChg chg="add mod modGraphic">
          <ac:chgData name="Valarie Remmers" userId="c1db790b679e94eb" providerId="LiveId" clId="{9DDC37A1-C6AF-476E-8B16-C241C6234BF3}" dt="2025-01-22T19:01:27.243" v="4876" actId="14100"/>
          <ac:graphicFrameMkLst>
            <pc:docMk/>
            <pc:sldMk cId="2673774207" sldId="288"/>
            <ac:graphicFrameMk id="5" creationId="{3201DC95-C108-9AC1-8690-154587AFD145}"/>
          </ac:graphicFrameMkLst>
        </pc:graphicFrameChg>
        <pc:graphicFrameChg chg="add mod modGraphic">
          <ac:chgData name="Valarie Remmers" userId="c1db790b679e94eb" providerId="LiveId" clId="{9DDC37A1-C6AF-476E-8B16-C241C6234BF3}" dt="2025-01-22T19:01:59.697" v="4899" actId="20577"/>
          <ac:graphicFrameMkLst>
            <pc:docMk/>
            <pc:sldMk cId="2673774207" sldId="288"/>
            <ac:graphicFrameMk id="6" creationId="{E2F25557-8CB0-1FC5-AF7A-E1993233DA2E}"/>
          </ac:graphicFrameMkLst>
        </pc:graphicFrameChg>
      </pc:sldChg>
      <pc:sldChg chg="addSp modSp add mod">
        <pc:chgData name="Valarie Remmers" userId="c1db790b679e94eb" providerId="LiveId" clId="{9DDC37A1-C6AF-476E-8B16-C241C6234BF3}" dt="2025-01-22T20:31:42.601" v="6225" actId="20577"/>
        <pc:sldMkLst>
          <pc:docMk/>
          <pc:sldMk cId="2116800398" sldId="289"/>
        </pc:sldMkLst>
        <pc:spChg chg="mod">
          <ac:chgData name="Valarie Remmers" userId="c1db790b679e94eb" providerId="LiveId" clId="{9DDC37A1-C6AF-476E-8B16-C241C6234BF3}" dt="2025-01-22T19:06:21.550" v="4997" actId="20577"/>
          <ac:spMkLst>
            <pc:docMk/>
            <pc:sldMk cId="2116800398" sldId="289"/>
            <ac:spMk id="2" creationId="{AA8CFDFC-26A5-077D-9B67-8FDD82B5AF3E}"/>
          </ac:spMkLst>
        </pc:spChg>
        <pc:spChg chg="add mod">
          <ac:chgData name="Valarie Remmers" userId="c1db790b679e94eb" providerId="LiveId" clId="{9DDC37A1-C6AF-476E-8B16-C241C6234BF3}" dt="2025-01-22T20:31:42.601" v="6225" actId="20577"/>
          <ac:spMkLst>
            <pc:docMk/>
            <pc:sldMk cId="2116800398" sldId="289"/>
            <ac:spMk id="4" creationId="{AB2418E0-628B-C1D6-2521-9767EF5D20E0}"/>
          </ac:spMkLst>
        </pc:spChg>
        <pc:spChg chg="mod">
          <ac:chgData name="Valarie Remmers" userId="c1db790b679e94eb" providerId="LiveId" clId="{9DDC37A1-C6AF-476E-8B16-C241C6234BF3}" dt="2025-01-22T19:07:03.699" v="5001" actId="1076"/>
          <ac:spMkLst>
            <pc:docMk/>
            <pc:sldMk cId="2116800398" sldId="289"/>
            <ac:spMk id="5" creationId="{6807FA73-7CBF-FFE6-4FEE-EE9C913F40B4}"/>
          </ac:spMkLst>
        </pc:spChg>
        <pc:spChg chg="mod">
          <ac:chgData name="Valarie Remmers" userId="c1db790b679e94eb" providerId="LiveId" clId="{9DDC37A1-C6AF-476E-8B16-C241C6234BF3}" dt="2025-01-22T19:07:29.779" v="5003" actId="1076"/>
          <ac:spMkLst>
            <pc:docMk/>
            <pc:sldMk cId="2116800398" sldId="289"/>
            <ac:spMk id="10" creationId="{65AD226D-029D-E3B4-EA96-C9700F70A106}"/>
          </ac:spMkLst>
        </pc:spChg>
        <pc:graphicFrameChg chg="mod modGraphic">
          <ac:chgData name="Valarie Remmers" userId="c1db790b679e94eb" providerId="LiveId" clId="{9DDC37A1-C6AF-476E-8B16-C241C6234BF3}" dt="2025-01-22T19:07:29.779" v="5003" actId="1076"/>
          <ac:graphicFrameMkLst>
            <pc:docMk/>
            <pc:sldMk cId="2116800398" sldId="289"/>
            <ac:graphicFrameMk id="9" creationId="{7E14858B-3CFE-8692-8F2A-69602F3E5E00}"/>
          </ac:graphicFrameMkLst>
        </pc:graphicFrameChg>
        <pc:graphicFrameChg chg="mod modGraphic">
          <ac:chgData name="Valarie Remmers" userId="c1db790b679e94eb" providerId="LiveId" clId="{9DDC37A1-C6AF-476E-8B16-C241C6234BF3}" dt="2025-01-22T19:06:46.468" v="5000" actId="1076"/>
          <ac:graphicFrameMkLst>
            <pc:docMk/>
            <pc:sldMk cId="2116800398" sldId="289"/>
            <ac:graphicFrameMk id="17" creationId="{60181A6C-17FA-8158-1512-E0E1C08E3838}"/>
          </ac:graphicFrameMkLst>
        </pc:graphicFrameChg>
        <pc:graphicFrameChg chg="mod modGraphic">
          <ac:chgData name="Valarie Remmers" userId="c1db790b679e94eb" providerId="LiveId" clId="{9DDC37A1-C6AF-476E-8B16-C241C6234BF3}" dt="2025-01-22T19:06:46.468" v="5000" actId="1076"/>
          <ac:graphicFrameMkLst>
            <pc:docMk/>
            <pc:sldMk cId="2116800398" sldId="289"/>
            <ac:graphicFrameMk id="18" creationId="{C1282C96-CD04-9201-9914-0BFCADD55BC1}"/>
          </ac:graphicFrameMkLst>
        </pc:graphicFrameChg>
      </pc:sldChg>
      <pc:sldChg chg="addSp delSp modSp add mod">
        <pc:chgData name="Valarie Remmers" userId="c1db790b679e94eb" providerId="LiveId" clId="{9DDC37A1-C6AF-476E-8B16-C241C6234BF3}" dt="2025-01-22T19:26:29.947" v="5613" actId="113"/>
        <pc:sldMkLst>
          <pc:docMk/>
          <pc:sldMk cId="3162195275" sldId="290"/>
        </pc:sldMkLst>
        <pc:spChg chg="mod">
          <ac:chgData name="Valarie Remmers" userId="c1db790b679e94eb" providerId="LiveId" clId="{9DDC37A1-C6AF-476E-8B16-C241C6234BF3}" dt="2025-01-22T19:14:35.211" v="5182" actId="20577"/>
          <ac:spMkLst>
            <pc:docMk/>
            <pc:sldMk cId="3162195275" sldId="290"/>
            <ac:spMk id="2" creationId="{B076D4DA-5F64-0AF7-158B-61FA2ACB4A10}"/>
          </ac:spMkLst>
        </pc:spChg>
        <pc:spChg chg="del">
          <ac:chgData name="Valarie Remmers" userId="c1db790b679e94eb" providerId="LiveId" clId="{9DDC37A1-C6AF-476E-8B16-C241C6234BF3}" dt="2025-01-22T19:14:50.444" v="5184" actId="478"/>
          <ac:spMkLst>
            <pc:docMk/>
            <pc:sldMk cId="3162195275" sldId="290"/>
            <ac:spMk id="7" creationId="{AF9F00F7-98CE-2986-9CE7-B96F4B92F6F5}"/>
          </ac:spMkLst>
        </pc:spChg>
        <pc:spChg chg="add del mod">
          <ac:chgData name="Valarie Remmers" userId="c1db790b679e94eb" providerId="LiveId" clId="{9DDC37A1-C6AF-476E-8B16-C241C6234BF3}" dt="2025-01-22T19:15:35.738" v="5190"/>
          <ac:spMkLst>
            <pc:docMk/>
            <pc:sldMk cId="3162195275" sldId="290"/>
            <ac:spMk id="8" creationId="{5374BA7B-9D19-C399-99A8-B76A7A9BA4BD}"/>
          </ac:spMkLst>
        </pc:spChg>
        <pc:spChg chg="add mod">
          <ac:chgData name="Valarie Remmers" userId="c1db790b679e94eb" providerId="LiveId" clId="{9DDC37A1-C6AF-476E-8B16-C241C6234BF3}" dt="2025-01-22T19:25:09.433" v="5601" actId="1076"/>
          <ac:spMkLst>
            <pc:docMk/>
            <pc:sldMk cId="3162195275" sldId="290"/>
            <ac:spMk id="9" creationId="{B210D1B4-3603-8E94-00DA-D55E8D340EAD}"/>
          </ac:spMkLst>
        </pc:spChg>
        <pc:graphicFrameChg chg="mod modGraphic">
          <ac:chgData name="Valarie Remmers" userId="c1db790b679e94eb" providerId="LiveId" clId="{9DDC37A1-C6AF-476E-8B16-C241C6234BF3}" dt="2025-01-22T19:26:29.947" v="5613" actId="113"/>
          <ac:graphicFrameMkLst>
            <pc:docMk/>
            <pc:sldMk cId="3162195275" sldId="290"/>
            <ac:graphicFrameMk id="4" creationId="{024CA93F-45CA-00BC-C436-6833F7220469}"/>
          </ac:graphicFrameMkLst>
        </pc:graphicFrameChg>
        <pc:graphicFrameChg chg="del">
          <ac:chgData name="Valarie Remmers" userId="c1db790b679e94eb" providerId="LiveId" clId="{9DDC37A1-C6AF-476E-8B16-C241C6234BF3}" dt="2025-01-22T19:14:58.279" v="5185" actId="478"/>
          <ac:graphicFrameMkLst>
            <pc:docMk/>
            <pc:sldMk cId="3162195275" sldId="290"/>
            <ac:graphicFrameMk id="5" creationId="{8D064F8D-E662-ADA5-7931-4FBA66768ED5}"/>
          </ac:graphicFrameMkLst>
        </pc:graphicFrameChg>
        <pc:graphicFrameChg chg="del">
          <ac:chgData name="Valarie Remmers" userId="c1db790b679e94eb" providerId="LiveId" clId="{9DDC37A1-C6AF-476E-8B16-C241C6234BF3}" dt="2025-01-22T19:14:42.004" v="5183" actId="478"/>
          <ac:graphicFrameMkLst>
            <pc:docMk/>
            <pc:sldMk cId="3162195275" sldId="290"/>
            <ac:graphicFrameMk id="6" creationId="{4507324F-3638-58CD-DF7B-60A5704C187D}"/>
          </ac:graphicFrameMkLst>
        </pc:graphicFrameChg>
      </pc:sldChg>
      <pc:sldChg chg="modSp new mod">
        <pc:chgData name="Valarie Remmers" userId="c1db790b679e94eb" providerId="LiveId" clId="{9DDC37A1-C6AF-476E-8B16-C241C6234BF3}" dt="2025-01-22T19:35:12.395" v="6097" actId="20577"/>
        <pc:sldMkLst>
          <pc:docMk/>
          <pc:sldMk cId="3038034832" sldId="291"/>
        </pc:sldMkLst>
        <pc:spChg chg="mod">
          <ac:chgData name="Valarie Remmers" userId="c1db790b679e94eb" providerId="LiveId" clId="{9DDC37A1-C6AF-476E-8B16-C241C6234BF3}" dt="2025-01-22T19:33:32.705" v="5850" actId="20577"/>
          <ac:spMkLst>
            <pc:docMk/>
            <pc:sldMk cId="3038034832" sldId="291"/>
            <ac:spMk id="2" creationId="{242AD402-B181-0B54-6A79-B01870913F89}"/>
          </ac:spMkLst>
        </pc:spChg>
        <pc:spChg chg="mod">
          <ac:chgData name="Valarie Remmers" userId="c1db790b679e94eb" providerId="LiveId" clId="{9DDC37A1-C6AF-476E-8B16-C241C6234BF3}" dt="2025-01-22T19:35:12.395" v="6097" actId="20577"/>
          <ac:spMkLst>
            <pc:docMk/>
            <pc:sldMk cId="3038034832" sldId="291"/>
            <ac:spMk id="3" creationId="{EB1E25D1-ABB8-38AB-038E-07ADE12D7F81}"/>
          </ac:spMkLst>
        </pc:spChg>
      </pc:sldChg>
      <pc:sldChg chg="addSp delSp modSp add mod">
        <pc:chgData name="Valarie Remmers" userId="c1db790b679e94eb" providerId="LiveId" clId="{9DDC37A1-C6AF-476E-8B16-C241C6234BF3}" dt="2025-01-22T19:31:53.584" v="5828" actId="20577"/>
        <pc:sldMkLst>
          <pc:docMk/>
          <pc:sldMk cId="3091066951" sldId="292"/>
        </pc:sldMkLst>
        <pc:spChg chg="mod">
          <ac:chgData name="Valarie Remmers" userId="c1db790b679e94eb" providerId="LiveId" clId="{9DDC37A1-C6AF-476E-8B16-C241C6234BF3}" dt="2025-01-22T19:28:06.409" v="5634" actId="20577"/>
          <ac:spMkLst>
            <pc:docMk/>
            <pc:sldMk cId="3091066951" sldId="292"/>
            <ac:spMk id="2" creationId="{B003088B-E7EB-9F59-D1C6-B3B9A5BFD9C8}"/>
          </ac:spMkLst>
        </pc:spChg>
        <pc:spChg chg="del">
          <ac:chgData name="Valarie Remmers" userId="c1db790b679e94eb" providerId="LiveId" clId="{9DDC37A1-C6AF-476E-8B16-C241C6234BF3}" dt="2025-01-22T19:28:57.413" v="5641" actId="478"/>
          <ac:spMkLst>
            <pc:docMk/>
            <pc:sldMk cId="3091066951" sldId="292"/>
            <ac:spMk id="3" creationId="{95CB6157-D0DC-A4C1-1C78-DA65A1BFAAF7}"/>
          </ac:spMkLst>
        </pc:spChg>
        <pc:spChg chg="mod">
          <ac:chgData name="Valarie Remmers" userId="c1db790b679e94eb" providerId="LiveId" clId="{9DDC37A1-C6AF-476E-8B16-C241C6234BF3}" dt="2025-01-22T19:30:04.873" v="5757" actId="27636"/>
          <ac:spMkLst>
            <pc:docMk/>
            <pc:sldMk cId="3091066951" sldId="292"/>
            <ac:spMk id="5" creationId="{61DDC466-64DD-18CC-07F1-33F95E9CF85C}"/>
          </ac:spMkLst>
        </pc:spChg>
        <pc:spChg chg="add mod">
          <ac:chgData name="Valarie Remmers" userId="c1db790b679e94eb" providerId="LiveId" clId="{9DDC37A1-C6AF-476E-8B16-C241C6234BF3}" dt="2025-01-22T19:30:07.547" v="5769" actId="20577"/>
          <ac:spMkLst>
            <pc:docMk/>
            <pc:sldMk cId="3091066951" sldId="292"/>
            <ac:spMk id="13" creationId="{38677BDC-1398-D8B1-CAC4-B46CB34F88E7}"/>
          </ac:spMkLst>
        </pc:spChg>
        <pc:graphicFrameChg chg="add mod modGraphic">
          <ac:chgData name="Valarie Remmers" userId="c1db790b679e94eb" providerId="LiveId" clId="{9DDC37A1-C6AF-476E-8B16-C241C6234BF3}" dt="2025-01-22T19:31:53.584" v="5828" actId="20577"/>
          <ac:graphicFrameMkLst>
            <pc:docMk/>
            <pc:sldMk cId="3091066951" sldId="292"/>
            <ac:graphicFrameMk id="4" creationId="{33D14B8E-355C-846C-D1AB-884DA9D569C5}"/>
          </ac:graphicFrameMkLst>
        </pc:graphicFrameChg>
        <pc:graphicFrameChg chg="add mod modGraphic">
          <ac:chgData name="Valarie Remmers" userId="c1db790b679e94eb" providerId="LiveId" clId="{9DDC37A1-C6AF-476E-8B16-C241C6234BF3}" dt="2025-01-22T19:30:47.249" v="5793" actId="20577"/>
          <ac:graphicFrameMkLst>
            <pc:docMk/>
            <pc:sldMk cId="3091066951" sldId="292"/>
            <ac:graphicFrameMk id="6" creationId="{78E0AC61-79A0-EE50-449F-1EDD1F96F1FF}"/>
          </ac:graphicFrameMkLst>
        </pc:graphicFrameChg>
        <pc:graphicFrameChg chg="add mod modGraphic">
          <ac:chgData name="Valarie Remmers" userId="c1db790b679e94eb" providerId="LiveId" clId="{9DDC37A1-C6AF-476E-8B16-C241C6234BF3}" dt="2025-01-22T19:31:43.428" v="5821" actId="20577"/>
          <ac:graphicFrameMkLst>
            <pc:docMk/>
            <pc:sldMk cId="3091066951" sldId="292"/>
            <ac:graphicFrameMk id="8" creationId="{62E5A03C-F5BB-1C2A-5676-055FE57F6541}"/>
          </ac:graphicFrameMkLst>
        </pc:graphicFrameChg>
        <pc:graphicFrameChg chg="add mod">
          <ac:chgData name="Valarie Remmers" userId="c1db790b679e94eb" providerId="LiveId" clId="{9DDC37A1-C6AF-476E-8B16-C241C6234BF3}" dt="2025-01-22T19:28:36.187" v="5639" actId="1076"/>
          <ac:graphicFrameMkLst>
            <pc:docMk/>
            <pc:sldMk cId="3091066951" sldId="292"/>
            <ac:graphicFrameMk id="11" creationId="{EEECA30E-1568-707E-4BCB-C61DA1AADA6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8AF6A-5294-4D12-8FA6-21DA346626D9}" type="datetimeFigureOut">
              <a:rPr lang="en-US" smtClean="0"/>
              <a:t>1/22/2025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B85D72-31F6-424A-8692-68D6598C9764}" type="slidenum">
              <a:rPr lang="en-US" smtClean="0"/>
              <a:t>‹#›</a:t>
            </a:fld>
            <a:endParaRPr lang="en-US"/>
          </a:p>
        </p:txBody>
      </p:sp>
    </p:spTree>
    <p:extLst>
      <p:ext uri="{BB962C8B-B14F-4D97-AF65-F5344CB8AC3E}">
        <p14:creationId xmlns:p14="http://schemas.microsoft.com/office/powerpoint/2010/main" val="299929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B85D72-31F6-424A-8692-68D6598C9764}" type="slidenum">
              <a:rPr lang="en-US" smtClean="0"/>
              <a:t>8</a:t>
            </a:fld>
            <a:endParaRPr lang="en-US"/>
          </a:p>
        </p:txBody>
      </p:sp>
    </p:spTree>
    <p:extLst>
      <p:ext uri="{BB962C8B-B14F-4D97-AF65-F5344CB8AC3E}">
        <p14:creationId xmlns:p14="http://schemas.microsoft.com/office/powerpoint/2010/main" val="1496376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EAFB6-5A58-98F5-1049-A7ACA7B0940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86729F-FE1F-5A1D-E8AE-4C15386452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5A994C-D6F8-712A-1554-BD94389C468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46199BB-CCE3-8267-2631-FB79C319CEEC}"/>
              </a:ext>
            </a:extLst>
          </p:cNvPr>
          <p:cNvSpPr>
            <a:spLocks noGrp="1"/>
          </p:cNvSpPr>
          <p:nvPr>
            <p:ph type="sldNum" sz="quarter" idx="5"/>
          </p:nvPr>
        </p:nvSpPr>
        <p:spPr/>
        <p:txBody>
          <a:bodyPr/>
          <a:lstStyle/>
          <a:p>
            <a:fld id="{1AB85D72-31F6-424A-8692-68D6598C9764}" type="slidenum">
              <a:rPr lang="en-US" smtClean="0"/>
              <a:t>9</a:t>
            </a:fld>
            <a:endParaRPr lang="en-US"/>
          </a:p>
        </p:txBody>
      </p:sp>
    </p:spTree>
    <p:extLst>
      <p:ext uri="{BB962C8B-B14F-4D97-AF65-F5344CB8AC3E}">
        <p14:creationId xmlns:p14="http://schemas.microsoft.com/office/powerpoint/2010/main" val="3682811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34BB89-5610-4038-B7A3-F6DD980DDEED}" type="datetime1">
              <a:rPr lang="en-US" smtClean="0"/>
              <a:t>1/22/2025</a:t>
            </a:fld>
            <a:endParaRPr lang="en-US"/>
          </a:p>
        </p:txBody>
      </p:sp>
      <p:sp>
        <p:nvSpPr>
          <p:cNvPr id="5" name="Footer Placeholder 4"/>
          <p:cNvSpPr>
            <a:spLocks noGrp="1"/>
          </p:cNvSpPr>
          <p:nvPr>
            <p:ph type="ftr" sz="quarter" idx="11"/>
          </p:nvPr>
        </p:nvSpPr>
        <p:spPr/>
        <p:txBody>
          <a:bodyPr/>
          <a:lstStyle/>
          <a:p>
            <a:r>
              <a:rPr lang="en-US"/>
              <a:t>Valarie Remmers - Friendly Bridge Club</a:t>
            </a:r>
          </a:p>
        </p:txBody>
      </p:sp>
      <p:sp>
        <p:nvSpPr>
          <p:cNvPr id="6" name="Slide Number Placeholder 5"/>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5CFE6B-C79D-4374-858C-D7CD0152BFB3}" type="datetime1">
              <a:rPr lang="en-US" smtClean="0"/>
              <a:t>1/22/2025</a:t>
            </a:fld>
            <a:endParaRPr lang="en-US"/>
          </a:p>
        </p:txBody>
      </p:sp>
      <p:sp>
        <p:nvSpPr>
          <p:cNvPr id="5" name="Footer Placeholder 4"/>
          <p:cNvSpPr>
            <a:spLocks noGrp="1"/>
          </p:cNvSpPr>
          <p:nvPr>
            <p:ph type="ftr" sz="quarter" idx="11"/>
          </p:nvPr>
        </p:nvSpPr>
        <p:spPr/>
        <p:txBody>
          <a:bodyPr/>
          <a:lstStyle/>
          <a:p>
            <a:r>
              <a:rPr lang="en-US"/>
              <a:t>Valarie Remmers - Friendly Bridge Club</a:t>
            </a:r>
          </a:p>
        </p:txBody>
      </p:sp>
      <p:sp>
        <p:nvSpPr>
          <p:cNvPr id="6" name="Slide Number Placeholder 5"/>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87122D-D5F7-4F0C-AAB1-896E8C19EE72}" type="datetime1">
              <a:rPr lang="en-US" smtClean="0"/>
              <a:t>1/22/2025</a:t>
            </a:fld>
            <a:endParaRPr lang="en-US"/>
          </a:p>
        </p:txBody>
      </p:sp>
      <p:sp>
        <p:nvSpPr>
          <p:cNvPr id="5" name="Footer Placeholder 4"/>
          <p:cNvSpPr>
            <a:spLocks noGrp="1"/>
          </p:cNvSpPr>
          <p:nvPr>
            <p:ph type="ftr" sz="quarter" idx="11"/>
          </p:nvPr>
        </p:nvSpPr>
        <p:spPr/>
        <p:txBody>
          <a:bodyPr/>
          <a:lstStyle/>
          <a:p>
            <a:r>
              <a:rPr lang="en-US"/>
              <a:t>Valarie Remmers - Friendly Bridge Club</a:t>
            </a:r>
          </a:p>
        </p:txBody>
      </p:sp>
      <p:sp>
        <p:nvSpPr>
          <p:cNvPr id="6" name="Slide Number Placeholder 5"/>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809570-3B43-4677-B7C2-FF6126326DD4}" type="datetime1">
              <a:rPr lang="en-US" smtClean="0"/>
              <a:t>1/22/2025</a:t>
            </a:fld>
            <a:endParaRPr lang="en-US"/>
          </a:p>
        </p:txBody>
      </p:sp>
      <p:sp>
        <p:nvSpPr>
          <p:cNvPr id="5" name="Footer Placeholder 4"/>
          <p:cNvSpPr>
            <a:spLocks noGrp="1"/>
          </p:cNvSpPr>
          <p:nvPr>
            <p:ph type="ftr" sz="quarter" idx="11"/>
          </p:nvPr>
        </p:nvSpPr>
        <p:spPr/>
        <p:txBody>
          <a:bodyPr/>
          <a:lstStyle/>
          <a:p>
            <a:r>
              <a:rPr lang="en-US"/>
              <a:t>Valarie Remmers - Friendly Bridge Club</a:t>
            </a:r>
          </a:p>
        </p:txBody>
      </p:sp>
      <p:sp>
        <p:nvSpPr>
          <p:cNvPr id="6" name="Slide Number Placeholder 5"/>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DE7BA-971C-4EDB-9728-DA993C1D365A}" type="datetime1">
              <a:rPr lang="en-US" smtClean="0"/>
              <a:t>1/22/2025</a:t>
            </a:fld>
            <a:endParaRPr lang="en-US"/>
          </a:p>
        </p:txBody>
      </p:sp>
      <p:sp>
        <p:nvSpPr>
          <p:cNvPr id="5" name="Footer Placeholder 4"/>
          <p:cNvSpPr>
            <a:spLocks noGrp="1"/>
          </p:cNvSpPr>
          <p:nvPr>
            <p:ph type="ftr" sz="quarter" idx="11"/>
          </p:nvPr>
        </p:nvSpPr>
        <p:spPr/>
        <p:txBody>
          <a:bodyPr/>
          <a:lstStyle/>
          <a:p>
            <a:r>
              <a:rPr lang="en-US"/>
              <a:t>Valarie Remmers - Friendly Bridge Club</a:t>
            </a:r>
          </a:p>
        </p:txBody>
      </p:sp>
      <p:sp>
        <p:nvSpPr>
          <p:cNvPr id="6" name="Slide Number Placeholder 5"/>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AE9DE2-825D-41C8-B5E9-6DE833C127AB}" type="datetime1">
              <a:rPr lang="en-US" smtClean="0"/>
              <a:t>1/22/2025</a:t>
            </a:fld>
            <a:endParaRPr lang="en-US"/>
          </a:p>
        </p:txBody>
      </p:sp>
      <p:sp>
        <p:nvSpPr>
          <p:cNvPr id="6" name="Footer Placeholder 5"/>
          <p:cNvSpPr>
            <a:spLocks noGrp="1"/>
          </p:cNvSpPr>
          <p:nvPr>
            <p:ph type="ftr" sz="quarter" idx="11"/>
          </p:nvPr>
        </p:nvSpPr>
        <p:spPr/>
        <p:txBody>
          <a:bodyPr/>
          <a:lstStyle/>
          <a:p>
            <a:r>
              <a:rPr lang="en-US"/>
              <a:t>Valarie Remmers - Friendly Bridge Club</a:t>
            </a:r>
          </a:p>
        </p:txBody>
      </p:sp>
      <p:sp>
        <p:nvSpPr>
          <p:cNvPr id="7" name="Slide Number Placeholder 6"/>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A2DB8E-C154-46F1-8664-D48B97E9BB74}" type="datetime1">
              <a:rPr lang="en-US" smtClean="0"/>
              <a:t>1/22/2025</a:t>
            </a:fld>
            <a:endParaRPr lang="en-US"/>
          </a:p>
        </p:txBody>
      </p:sp>
      <p:sp>
        <p:nvSpPr>
          <p:cNvPr id="8" name="Footer Placeholder 7"/>
          <p:cNvSpPr>
            <a:spLocks noGrp="1"/>
          </p:cNvSpPr>
          <p:nvPr>
            <p:ph type="ftr" sz="quarter" idx="11"/>
          </p:nvPr>
        </p:nvSpPr>
        <p:spPr/>
        <p:txBody>
          <a:bodyPr/>
          <a:lstStyle/>
          <a:p>
            <a:r>
              <a:rPr lang="en-US"/>
              <a:t>Valarie Remmers - Friendly Bridge Club</a:t>
            </a:r>
          </a:p>
        </p:txBody>
      </p:sp>
      <p:sp>
        <p:nvSpPr>
          <p:cNvPr id="9" name="Slide Number Placeholder 8"/>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B6C8DD-125C-4C1F-92BE-91E0ED8A1C3B}" type="datetime1">
              <a:rPr lang="en-US" smtClean="0"/>
              <a:t>1/22/2025</a:t>
            </a:fld>
            <a:endParaRPr lang="en-US"/>
          </a:p>
        </p:txBody>
      </p:sp>
      <p:sp>
        <p:nvSpPr>
          <p:cNvPr id="4" name="Footer Placeholder 3"/>
          <p:cNvSpPr>
            <a:spLocks noGrp="1"/>
          </p:cNvSpPr>
          <p:nvPr>
            <p:ph type="ftr" sz="quarter" idx="11"/>
          </p:nvPr>
        </p:nvSpPr>
        <p:spPr/>
        <p:txBody>
          <a:bodyPr/>
          <a:lstStyle/>
          <a:p>
            <a:r>
              <a:rPr lang="en-US"/>
              <a:t>Valarie Remmers - Friendly Bridge Club</a:t>
            </a:r>
          </a:p>
        </p:txBody>
      </p:sp>
      <p:sp>
        <p:nvSpPr>
          <p:cNvPr id="5" name="Slide Number Placeholder 4"/>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07C7A6-1D42-4E00-8B85-223DC3246FD0}" type="datetime1">
              <a:rPr lang="en-US" smtClean="0"/>
              <a:t>1/22/2025</a:t>
            </a:fld>
            <a:endParaRPr lang="en-US"/>
          </a:p>
        </p:txBody>
      </p:sp>
      <p:sp>
        <p:nvSpPr>
          <p:cNvPr id="3" name="Footer Placeholder 2"/>
          <p:cNvSpPr>
            <a:spLocks noGrp="1"/>
          </p:cNvSpPr>
          <p:nvPr>
            <p:ph type="ftr" sz="quarter" idx="11"/>
          </p:nvPr>
        </p:nvSpPr>
        <p:spPr/>
        <p:txBody>
          <a:bodyPr/>
          <a:lstStyle/>
          <a:p>
            <a:r>
              <a:rPr lang="en-US"/>
              <a:t>Valarie Remmers - Friendly Bridge Club</a:t>
            </a:r>
          </a:p>
        </p:txBody>
      </p:sp>
      <p:sp>
        <p:nvSpPr>
          <p:cNvPr id="4" name="Slide Number Placeholder 3"/>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C26951-2BAC-4CBF-8A10-6C73B2C39E59}" type="datetime1">
              <a:rPr lang="en-US" smtClean="0"/>
              <a:t>1/22/2025</a:t>
            </a:fld>
            <a:endParaRPr lang="en-US"/>
          </a:p>
        </p:txBody>
      </p:sp>
      <p:sp>
        <p:nvSpPr>
          <p:cNvPr id="6" name="Footer Placeholder 5"/>
          <p:cNvSpPr>
            <a:spLocks noGrp="1"/>
          </p:cNvSpPr>
          <p:nvPr>
            <p:ph type="ftr" sz="quarter" idx="11"/>
          </p:nvPr>
        </p:nvSpPr>
        <p:spPr/>
        <p:txBody>
          <a:bodyPr/>
          <a:lstStyle/>
          <a:p>
            <a:r>
              <a:rPr lang="en-US"/>
              <a:t>Valarie Remmers - Friendly Bridge Club</a:t>
            </a:r>
          </a:p>
        </p:txBody>
      </p:sp>
      <p:sp>
        <p:nvSpPr>
          <p:cNvPr id="7" name="Slide Number Placeholder 6"/>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94FCD3-DE70-4E24-A243-75BB335FE55C}" type="datetime1">
              <a:rPr lang="en-US" smtClean="0"/>
              <a:t>1/22/2025</a:t>
            </a:fld>
            <a:endParaRPr lang="en-US"/>
          </a:p>
        </p:txBody>
      </p:sp>
      <p:sp>
        <p:nvSpPr>
          <p:cNvPr id="6" name="Footer Placeholder 5"/>
          <p:cNvSpPr>
            <a:spLocks noGrp="1"/>
          </p:cNvSpPr>
          <p:nvPr>
            <p:ph type="ftr" sz="quarter" idx="11"/>
          </p:nvPr>
        </p:nvSpPr>
        <p:spPr/>
        <p:txBody>
          <a:bodyPr/>
          <a:lstStyle/>
          <a:p>
            <a:r>
              <a:rPr lang="en-US"/>
              <a:t>Valarie Remmers - Friendly Bridge Club</a:t>
            </a:r>
          </a:p>
        </p:txBody>
      </p:sp>
      <p:sp>
        <p:nvSpPr>
          <p:cNvPr id="7" name="Slide Number Placeholder 6"/>
          <p:cNvSpPr>
            <a:spLocks noGrp="1"/>
          </p:cNvSpPr>
          <p:nvPr>
            <p:ph type="sldNum" sz="quarter" idx="12"/>
          </p:nvPr>
        </p:nvSpPr>
        <p:spPr/>
        <p:txBody>
          <a:bodyPr/>
          <a:lstStyle/>
          <a:p>
            <a:fld id="{351A4DFD-C7BC-4391-9950-816D12133D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6E401-F6AE-4B27-B379-DEBCB43D93F1}" type="datetime1">
              <a:rPr lang="en-US" smtClean="0"/>
              <a:t>1/22/2025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Valarie Remmers - Friendly Bridge Club</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1A4DFD-C7BC-4391-9950-816D12133D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6B2BB-1EB7-6028-6619-C353E59EE35B}"/>
              </a:ext>
            </a:extLst>
          </p:cNvPr>
          <p:cNvSpPr>
            <a:spLocks noGrp="1"/>
          </p:cNvSpPr>
          <p:nvPr>
            <p:ph type="ctrTitle"/>
          </p:nvPr>
        </p:nvSpPr>
        <p:spPr/>
        <p:txBody>
          <a:bodyPr/>
          <a:lstStyle/>
          <a:p>
            <a:r>
              <a:rPr lang="en-US" dirty="0"/>
              <a:t>Reading the Auction</a:t>
            </a:r>
          </a:p>
        </p:txBody>
      </p:sp>
      <p:sp>
        <p:nvSpPr>
          <p:cNvPr id="3" name="Subtitle 2">
            <a:extLst>
              <a:ext uri="{FF2B5EF4-FFF2-40B4-BE49-F238E27FC236}">
                <a16:creationId xmlns:a16="http://schemas.microsoft.com/office/drawing/2014/main" id="{C6D9D0A2-1D90-F744-F9F6-7C644225462B}"/>
              </a:ext>
            </a:extLst>
          </p:cNvPr>
          <p:cNvSpPr>
            <a:spLocks noGrp="1"/>
          </p:cNvSpPr>
          <p:nvPr>
            <p:ph type="subTitle" idx="1"/>
          </p:nvPr>
        </p:nvSpPr>
        <p:spPr/>
        <p:txBody>
          <a:bodyPr/>
          <a:lstStyle/>
          <a:p>
            <a:r>
              <a:rPr lang="en-US" dirty="0"/>
              <a:t>Valarie Remmers</a:t>
            </a:r>
          </a:p>
        </p:txBody>
      </p:sp>
    </p:spTree>
    <p:extLst>
      <p:ext uri="{BB962C8B-B14F-4D97-AF65-F5344CB8AC3E}">
        <p14:creationId xmlns:p14="http://schemas.microsoft.com/office/powerpoint/2010/main" val="3220694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28E31-6766-7B48-9A75-B62C02EC6DFA}"/>
              </a:ext>
            </a:extLst>
          </p:cNvPr>
          <p:cNvSpPr>
            <a:spLocks noGrp="1"/>
          </p:cNvSpPr>
          <p:nvPr>
            <p:ph type="title"/>
          </p:nvPr>
        </p:nvSpPr>
        <p:spPr/>
        <p:txBody>
          <a:bodyPr/>
          <a:lstStyle/>
          <a:p>
            <a:r>
              <a:rPr lang="en-US" dirty="0"/>
              <a:t>Full Deal</a:t>
            </a:r>
          </a:p>
        </p:txBody>
      </p:sp>
      <p:pic>
        <p:nvPicPr>
          <p:cNvPr id="6" name="Content Placeholder 5">
            <a:extLst>
              <a:ext uri="{FF2B5EF4-FFF2-40B4-BE49-F238E27FC236}">
                <a16:creationId xmlns:a16="http://schemas.microsoft.com/office/drawing/2014/main" id="{EA91960E-6F5D-0D01-54AB-FEA8691E735A}"/>
              </a:ext>
            </a:extLst>
          </p:cNvPr>
          <p:cNvPicPr>
            <a:picLocks noGrp="1" noChangeAspect="1"/>
          </p:cNvPicPr>
          <p:nvPr>
            <p:ph idx="1"/>
          </p:nvPr>
        </p:nvPicPr>
        <p:blipFill>
          <a:blip r:embed="rId2"/>
          <a:stretch>
            <a:fillRect/>
          </a:stretch>
        </p:blipFill>
        <p:spPr>
          <a:xfrm>
            <a:off x="685800" y="1105564"/>
            <a:ext cx="7294042" cy="5006712"/>
          </a:xfrm>
        </p:spPr>
      </p:pic>
      <p:sp>
        <p:nvSpPr>
          <p:cNvPr id="4" name="Footer Placeholder 3">
            <a:extLst>
              <a:ext uri="{FF2B5EF4-FFF2-40B4-BE49-F238E27FC236}">
                <a16:creationId xmlns:a16="http://schemas.microsoft.com/office/drawing/2014/main" id="{D9A562FF-608C-3ABD-790D-9EE93DF18654}"/>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3866514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3E1257-0867-576D-278E-00911D7DC9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BAF4FF-8E1C-2051-DC43-8F4E31C17539}"/>
              </a:ext>
            </a:extLst>
          </p:cNvPr>
          <p:cNvSpPr>
            <a:spLocks noGrp="1"/>
          </p:cNvSpPr>
          <p:nvPr>
            <p:ph type="title"/>
          </p:nvPr>
        </p:nvSpPr>
        <p:spPr/>
        <p:txBody>
          <a:bodyPr>
            <a:normAutofit fontScale="90000"/>
          </a:bodyPr>
          <a:lstStyle/>
          <a:p>
            <a:r>
              <a:rPr lang="en-US" dirty="0"/>
              <a:t>3. What do we know from this auction and lead?</a:t>
            </a:r>
          </a:p>
        </p:txBody>
      </p:sp>
      <p:sp>
        <p:nvSpPr>
          <p:cNvPr id="5" name="Footer Placeholder 4">
            <a:extLst>
              <a:ext uri="{FF2B5EF4-FFF2-40B4-BE49-F238E27FC236}">
                <a16:creationId xmlns:a16="http://schemas.microsoft.com/office/drawing/2014/main" id="{968214F4-210F-5C70-CA96-EFEC146FB007}"/>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16D472C6-432E-4D8A-4999-D4BCAD0286E3}"/>
              </a:ext>
            </a:extLst>
          </p:cNvPr>
          <p:cNvSpPr txBox="1"/>
          <p:nvPr/>
        </p:nvSpPr>
        <p:spPr>
          <a:xfrm>
            <a:off x="5181600" y="2590800"/>
            <a:ext cx="2438400" cy="369332"/>
          </a:xfrm>
          <a:prstGeom prst="rect">
            <a:avLst/>
          </a:prstGeom>
          <a:noFill/>
        </p:spPr>
        <p:txBody>
          <a:bodyPr wrap="square" rtlCol="0">
            <a:spAutoFit/>
          </a:bodyPr>
          <a:lstStyle/>
          <a:p>
            <a:r>
              <a:rPr lang="en-US" dirty="0"/>
              <a:t>Your Hand:</a:t>
            </a:r>
          </a:p>
        </p:txBody>
      </p:sp>
      <p:pic>
        <p:nvPicPr>
          <p:cNvPr id="9" name="Content Placeholder 8">
            <a:extLst>
              <a:ext uri="{FF2B5EF4-FFF2-40B4-BE49-F238E27FC236}">
                <a16:creationId xmlns:a16="http://schemas.microsoft.com/office/drawing/2014/main" id="{A186A8BB-EB13-CBEE-924E-DDC53E670B28}"/>
              </a:ext>
            </a:extLst>
          </p:cNvPr>
          <p:cNvPicPr>
            <a:picLocks noGrp="1" noChangeAspect="1"/>
          </p:cNvPicPr>
          <p:nvPr>
            <p:ph sz="half" idx="1"/>
          </p:nvPr>
        </p:nvPicPr>
        <p:blipFill>
          <a:blip r:embed="rId2"/>
          <a:stretch>
            <a:fillRect/>
          </a:stretch>
        </p:blipFill>
        <p:spPr>
          <a:xfrm>
            <a:off x="2830982" y="3138663"/>
            <a:ext cx="2350618" cy="1654768"/>
          </a:xfrm>
        </p:spPr>
      </p:pic>
      <p:pic>
        <p:nvPicPr>
          <p:cNvPr id="13" name="Content Placeholder 12">
            <a:extLst>
              <a:ext uri="{FF2B5EF4-FFF2-40B4-BE49-F238E27FC236}">
                <a16:creationId xmlns:a16="http://schemas.microsoft.com/office/drawing/2014/main" id="{1341CBE7-023D-8546-A74D-E575F22CAF24}"/>
              </a:ext>
            </a:extLst>
          </p:cNvPr>
          <p:cNvPicPr>
            <a:picLocks noGrp="1" noChangeAspect="1"/>
          </p:cNvPicPr>
          <p:nvPr>
            <p:ph sz="half" idx="2"/>
          </p:nvPr>
        </p:nvPicPr>
        <p:blipFill>
          <a:blip r:embed="rId3"/>
          <a:stretch>
            <a:fillRect/>
          </a:stretch>
        </p:blipFill>
        <p:spPr>
          <a:xfrm>
            <a:off x="5257800" y="3276600"/>
            <a:ext cx="2893335" cy="1975674"/>
          </a:xfrm>
        </p:spPr>
      </p:pic>
      <p:pic>
        <p:nvPicPr>
          <p:cNvPr id="16" name="Picture 15">
            <a:extLst>
              <a:ext uri="{FF2B5EF4-FFF2-40B4-BE49-F238E27FC236}">
                <a16:creationId xmlns:a16="http://schemas.microsoft.com/office/drawing/2014/main" id="{24C19CAF-0421-5B50-8A91-4B3927F187FA}"/>
              </a:ext>
            </a:extLst>
          </p:cNvPr>
          <p:cNvPicPr>
            <a:picLocks noChangeAspect="1"/>
          </p:cNvPicPr>
          <p:nvPr/>
        </p:nvPicPr>
        <p:blipFill>
          <a:blip r:embed="rId4"/>
          <a:stretch>
            <a:fillRect/>
          </a:stretch>
        </p:blipFill>
        <p:spPr>
          <a:xfrm>
            <a:off x="2869152" y="1431867"/>
            <a:ext cx="2281025" cy="1614011"/>
          </a:xfrm>
          <a:prstGeom prst="rect">
            <a:avLst/>
          </a:prstGeom>
        </p:spPr>
      </p:pic>
      <p:sp>
        <p:nvSpPr>
          <p:cNvPr id="17" name="TextBox 16">
            <a:extLst>
              <a:ext uri="{FF2B5EF4-FFF2-40B4-BE49-F238E27FC236}">
                <a16:creationId xmlns:a16="http://schemas.microsoft.com/office/drawing/2014/main" id="{0E962AE5-879F-C769-DA5B-2CDA5657DD39}"/>
              </a:ext>
            </a:extLst>
          </p:cNvPr>
          <p:cNvSpPr txBox="1"/>
          <p:nvPr/>
        </p:nvSpPr>
        <p:spPr>
          <a:xfrm>
            <a:off x="457200" y="3045878"/>
            <a:ext cx="1752600" cy="1077218"/>
          </a:xfrm>
          <a:prstGeom prst="rect">
            <a:avLst/>
          </a:prstGeom>
          <a:noFill/>
        </p:spPr>
        <p:txBody>
          <a:bodyPr wrap="square" rtlCol="0">
            <a:spAutoFit/>
          </a:bodyPr>
          <a:lstStyle/>
          <a:p>
            <a:r>
              <a:rPr lang="en-US" dirty="0"/>
              <a:t>Partner (North)leads a </a:t>
            </a:r>
            <a:r>
              <a:rPr lang="en-US" sz="2800" dirty="0"/>
              <a:t>KD</a:t>
            </a:r>
            <a:endParaRPr lang="en-US" dirty="0"/>
          </a:p>
        </p:txBody>
      </p:sp>
    </p:spTree>
    <p:extLst>
      <p:ext uri="{BB962C8B-B14F-4D97-AF65-F5344CB8AC3E}">
        <p14:creationId xmlns:p14="http://schemas.microsoft.com/office/powerpoint/2010/main" val="400121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C87A9-3959-BC9A-7ADE-9D33252102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06908-B2F9-3B70-BD53-69C2DEAE7BC5}"/>
              </a:ext>
            </a:extLst>
          </p:cNvPr>
          <p:cNvSpPr>
            <a:spLocks noGrp="1"/>
          </p:cNvSpPr>
          <p:nvPr>
            <p:ph type="title"/>
          </p:nvPr>
        </p:nvSpPr>
        <p:spPr/>
        <p:txBody>
          <a:bodyPr>
            <a:normAutofit fontScale="90000"/>
          </a:bodyPr>
          <a:lstStyle/>
          <a:p>
            <a:r>
              <a:rPr lang="en-US" dirty="0"/>
              <a:t>3. And what do we want to tell our partner?</a:t>
            </a:r>
          </a:p>
        </p:txBody>
      </p:sp>
      <p:sp>
        <p:nvSpPr>
          <p:cNvPr id="5" name="Footer Placeholder 4">
            <a:extLst>
              <a:ext uri="{FF2B5EF4-FFF2-40B4-BE49-F238E27FC236}">
                <a16:creationId xmlns:a16="http://schemas.microsoft.com/office/drawing/2014/main" id="{FA7C59B4-C63D-8281-CB53-313F8AC6A5C9}"/>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FCA67A29-7BA7-C784-1ADE-9B3314B5ED74}"/>
              </a:ext>
            </a:extLst>
          </p:cNvPr>
          <p:cNvSpPr txBox="1"/>
          <p:nvPr/>
        </p:nvSpPr>
        <p:spPr>
          <a:xfrm>
            <a:off x="5181600" y="2590800"/>
            <a:ext cx="2438400" cy="369332"/>
          </a:xfrm>
          <a:prstGeom prst="rect">
            <a:avLst/>
          </a:prstGeom>
          <a:noFill/>
        </p:spPr>
        <p:txBody>
          <a:bodyPr wrap="square" rtlCol="0">
            <a:spAutoFit/>
          </a:bodyPr>
          <a:lstStyle/>
          <a:p>
            <a:r>
              <a:rPr lang="en-US" dirty="0"/>
              <a:t>Your Hand:</a:t>
            </a:r>
          </a:p>
        </p:txBody>
      </p:sp>
      <p:pic>
        <p:nvPicPr>
          <p:cNvPr id="9" name="Content Placeholder 8">
            <a:extLst>
              <a:ext uri="{FF2B5EF4-FFF2-40B4-BE49-F238E27FC236}">
                <a16:creationId xmlns:a16="http://schemas.microsoft.com/office/drawing/2014/main" id="{D1C7B655-9095-2D05-B664-711B0E6B877C}"/>
              </a:ext>
            </a:extLst>
          </p:cNvPr>
          <p:cNvPicPr>
            <a:picLocks noGrp="1" noChangeAspect="1"/>
          </p:cNvPicPr>
          <p:nvPr>
            <p:ph sz="half" idx="1"/>
          </p:nvPr>
        </p:nvPicPr>
        <p:blipFill>
          <a:blip r:embed="rId2"/>
          <a:stretch>
            <a:fillRect/>
          </a:stretch>
        </p:blipFill>
        <p:spPr>
          <a:xfrm>
            <a:off x="2830982" y="3138663"/>
            <a:ext cx="2350618" cy="1654768"/>
          </a:xfrm>
        </p:spPr>
      </p:pic>
      <p:pic>
        <p:nvPicPr>
          <p:cNvPr id="13" name="Content Placeholder 12">
            <a:extLst>
              <a:ext uri="{FF2B5EF4-FFF2-40B4-BE49-F238E27FC236}">
                <a16:creationId xmlns:a16="http://schemas.microsoft.com/office/drawing/2014/main" id="{B5B773B7-776A-7C72-F5F7-49930CCE4DBB}"/>
              </a:ext>
            </a:extLst>
          </p:cNvPr>
          <p:cNvPicPr>
            <a:picLocks noGrp="1" noChangeAspect="1"/>
          </p:cNvPicPr>
          <p:nvPr>
            <p:ph sz="half" idx="2"/>
          </p:nvPr>
        </p:nvPicPr>
        <p:blipFill>
          <a:blip r:embed="rId3"/>
          <a:stretch>
            <a:fillRect/>
          </a:stretch>
        </p:blipFill>
        <p:spPr>
          <a:xfrm>
            <a:off x="5257800" y="3276600"/>
            <a:ext cx="2893335" cy="1975674"/>
          </a:xfrm>
        </p:spPr>
      </p:pic>
      <p:pic>
        <p:nvPicPr>
          <p:cNvPr id="16" name="Picture 15">
            <a:extLst>
              <a:ext uri="{FF2B5EF4-FFF2-40B4-BE49-F238E27FC236}">
                <a16:creationId xmlns:a16="http://schemas.microsoft.com/office/drawing/2014/main" id="{A4691DC9-F105-238F-2043-C20099D6056F}"/>
              </a:ext>
            </a:extLst>
          </p:cNvPr>
          <p:cNvPicPr>
            <a:picLocks noChangeAspect="1"/>
          </p:cNvPicPr>
          <p:nvPr/>
        </p:nvPicPr>
        <p:blipFill>
          <a:blip r:embed="rId4"/>
          <a:stretch>
            <a:fillRect/>
          </a:stretch>
        </p:blipFill>
        <p:spPr>
          <a:xfrm>
            <a:off x="2869152" y="1431867"/>
            <a:ext cx="2281025" cy="1614011"/>
          </a:xfrm>
          <a:prstGeom prst="rect">
            <a:avLst/>
          </a:prstGeom>
        </p:spPr>
      </p:pic>
      <p:sp>
        <p:nvSpPr>
          <p:cNvPr id="17" name="TextBox 16">
            <a:extLst>
              <a:ext uri="{FF2B5EF4-FFF2-40B4-BE49-F238E27FC236}">
                <a16:creationId xmlns:a16="http://schemas.microsoft.com/office/drawing/2014/main" id="{FA93D533-A87D-E26F-D147-A8534D998A48}"/>
              </a:ext>
            </a:extLst>
          </p:cNvPr>
          <p:cNvSpPr txBox="1"/>
          <p:nvPr/>
        </p:nvSpPr>
        <p:spPr>
          <a:xfrm>
            <a:off x="457200" y="3045878"/>
            <a:ext cx="1752600" cy="1077218"/>
          </a:xfrm>
          <a:prstGeom prst="rect">
            <a:avLst/>
          </a:prstGeom>
          <a:noFill/>
        </p:spPr>
        <p:txBody>
          <a:bodyPr wrap="square" rtlCol="0">
            <a:spAutoFit/>
          </a:bodyPr>
          <a:lstStyle/>
          <a:p>
            <a:r>
              <a:rPr lang="en-US" dirty="0"/>
              <a:t>Partner (North)leads a </a:t>
            </a:r>
            <a:r>
              <a:rPr lang="en-US" sz="2800" dirty="0"/>
              <a:t>KD</a:t>
            </a:r>
            <a:endParaRPr lang="en-US" dirty="0"/>
          </a:p>
        </p:txBody>
      </p:sp>
    </p:spTree>
    <p:extLst>
      <p:ext uri="{BB962C8B-B14F-4D97-AF65-F5344CB8AC3E}">
        <p14:creationId xmlns:p14="http://schemas.microsoft.com/office/powerpoint/2010/main" val="2716305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BDE51-B54E-CF3E-7D39-6530CA9043CF}"/>
              </a:ext>
            </a:extLst>
          </p:cNvPr>
          <p:cNvSpPr>
            <a:spLocks noGrp="1"/>
          </p:cNvSpPr>
          <p:nvPr>
            <p:ph type="title"/>
          </p:nvPr>
        </p:nvSpPr>
        <p:spPr/>
        <p:txBody>
          <a:bodyPr/>
          <a:lstStyle/>
          <a:p>
            <a:r>
              <a:rPr lang="en-US" dirty="0"/>
              <a:t>Problem 3</a:t>
            </a:r>
          </a:p>
        </p:txBody>
      </p:sp>
      <p:sp>
        <p:nvSpPr>
          <p:cNvPr id="3" name="Content Placeholder 2">
            <a:extLst>
              <a:ext uri="{FF2B5EF4-FFF2-40B4-BE49-F238E27FC236}">
                <a16:creationId xmlns:a16="http://schemas.microsoft.com/office/drawing/2014/main" id="{3F4BF091-05BD-9688-F09A-D84C129B2C63}"/>
              </a:ext>
            </a:extLst>
          </p:cNvPr>
          <p:cNvSpPr>
            <a:spLocks noGrp="1"/>
          </p:cNvSpPr>
          <p:nvPr>
            <p:ph idx="1"/>
          </p:nvPr>
        </p:nvSpPr>
        <p:spPr/>
        <p:txBody>
          <a:bodyPr/>
          <a:lstStyle/>
          <a:p>
            <a:r>
              <a:rPr lang="en-US" dirty="0"/>
              <a:t>Tell partner to lead back a Spade with a high card (suit preference)</a:t>
            </a:r>
          </a:p>
          <a:p>
            <a:r>
              <a:rPr lang="en-US" dirty="0"/>
              <a:t>Partner knows you (south) left the double in, so he can guess you have roughing values.  He can also see two long suits on the board, so he should take their tricks when they can.</a:t>
            </a:r>
          </a:p>
        </p:txBody>
      </p:sp>
      <p:sp>
        <p:nvSpPr>
          <p:cNvPr id="4" name="Footer Placeholder 3">
            <a:extLst>
              <a:ext uri="{FF2B5EF4-FFF2-40B4-BE49-F238E27FC236}">
                <a16:creationId xmlns:a16="http://schemas.microsoft.com/office/drawing/2014/main" id="{8B94D0D0-45B8-9266-F840-327EC0000E32}"/>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1747654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2FEF7-BF74-5A38-E9AB-BDBD68AC00BE}"/>
              </a:ext>
            </a:extLst>
          </p:cNvPr>
          <p:cNvSpPr>
            <a:spLocks noGrp="1"/>
          </p:cNvSpPr>
          <p:nvPr>
            <p:ph type="title"/>
          </p:nvPr>
        </p:nvSpPr>
        <p:spPr/>
        <p:txBody>
          <a:bodyPr/>
          <a:lstStyle/>
          <a:p>
            <a:r>
              <a:rPr lang="en-US" dirty="0"/>
              <a:t>3. Full Deal</a:t>
            </a:r>
          </a:p>
        </p:txBody>
      </p:sp>
      <p:pic>
        <p:nvPicPr>
          <p:cNvPr id="6" name="Content Placeholder 5">
            <a:extLst>
              <a:ext uri="{FF2B5EF4-FFF2-40B4-BE49-F238E27FC236}">
                <a16:creationId xmlns:a16="http://schemas.microsoft.com/office/drawing/2014/main" id="{84AFE182-BFEB-019C-1D2E-5510D84855BD}"/>
              </a:ext>
            </a:extLst>
          </p:cNvPr>
          <p:cNvPicPr>
            <a:picLocks noGrp="1" noChangeAspect="1"/>
          </p:cNvPicPr>
          <p:nvPr>
            <p:ph idx="1"/>
          </p:nvPr>
        </p:nvPicPr>
        <p:blipFill>
          <a:blip r:embed="rId2"/>
          <a:stretch>
            <a:fillRect/>
          </a:stretch>
        </p:blipFill>
        <p:spPr>
          <a:xfrm>
            <a:off x="381001" y="1143000"/>
            <a:ext cx="7772400" cy="5301823"/>
          </a:xfrm>
        </p:spPr>
      </p:pic>
      <p:sp>
        <p:nvSpPr>
          <p:cNvPr id="4" name="Footer Placeholder 3">
            <a:extLst>
              <a:ext uri="{FF2B5EF4-FFF2-40B4-BE49-F238E27FC236}">
                <a16:creationId xmlns:a16="http://schemas.microsoft.com/office/drawing/2014/main" id="{BBABAE64-972A-E61A-43A1-69E94FF67687}"/>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3576610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30205-13C9-3777-3ECA-0685FDF2FAC7}"/>
              </a:ext>
            </a:extLst>
          </p:cNvPr>
          <p:cNvSpPr>
            <a:spLocks noGrp="1"/>
          </p:cNvSpPr>
          <p:nvPr>
            <p:ph type="title"/>
          </p:nvPr>
        </p:nvSpPr>
        <p:spPr/>
        <p:txBody>
          <a:bodyPr/>
          <a:lstStyle/>
          <a:p>
            <a:r>
              <a:rPr lang="en-US" dirty="0"/>
              <a:t>4. What does this auction tell us?</a:t>
            </a:r>
          </a:p>
        </p:txBody>
      </p:sp>
      <p:pic>
        <p:nvPicPr>
          <p:cNvPr id="7" name="Content Placeholder 6">
            <a:extLst>
              <a:ext uri="{FF2B5EF4-FFF2-40B4-BE49-F238E27FC236}">
                <a16:creationId xmlns:a16="http://schemas.microsoft.com/office/drawing/2014/main" id="{AA50420D-5E3C-3EBA-B5CA-0AC76FFDC09C}"/>
              </a:ext>
            </a:extLst>
          </p:cNvPr>
          <p:cNvPicPr>
            <a:picLocks noGrp="1" noChangeAspect="1"/>
          </p:cNvPicPr>
          <p:nvPr>
            <p:ph sz="half" idx="1"/>
          </p:nvPr>
        </p:nvPicPr>
        <p:blipFill>
          <a:blip r:embed="rId2"/>
          <a:stretch>
            <a:fillRect/>
          </a:stretch>
        </p:blipFill>
        <p:spPr>
          <a:xfrm>
            <a:off x="537129" y="2667000"/>
            <a:ext cx="3459208" cy="2133600"/>
          </a:xfrm>
        </p:spPr>
      </p:pic>
      <p:sp>
        <p:nvSpPr>
          <p:cNvPr id="5" name="Footer Placeholder 4">
            <a:extLst>
              <a:ext uri="{FF2B5EF4-FFF2-40B4-BE49-F238E27FC236}">
                <a16:creationId xmlns:a16="http://schemas.microsoft.com/office/drawing/2014/main" id="{958D9603-7023-D7C9-8442-E0F5FA7A3FEB}"/>
              </a:ext>
            </a:extLst>
          </p:cNvPr>
          <p:cNvSpPr>
            <a:spLocks noGrp="1"/>
          </p:cNvSpPr>
          <p:nvPr>
            <p:ph type="ftr" sz="quarter" idx="11"/>
          </p:nvPr>
        </p:nvSpPr>
        <p:spPr/>
        <p:txBody>
          <a:bodyPr/>
          <a:lstStyle/>
          <a:p>
            <a:r>
              <a:rPr lang="en-US"/>
              <a:t>Valarie Remmers - Friendly Bridge Club</a:t>
            </a:r>
          </a:p>
        </p:txBody>
      </p:sp>
      <p:pic>
        <p:nvPicPr>
          <p:cNvPr id="9" name="Picture 8">
            <a:extLst>
              <a:ext uri="{FF2B5EF4-FFF2-40B4-BE49-F238E27FC236}">
                <a16:creationId xmlns:a16="http://schemas.microsoft.com/office/drawing/2014/main" id="{D6DE0724-74CB-FE55-2CCC-9BBBCB973945}"/>
              </a:ext>
            </a:extLst>
          </p:cNvPr>
          <p:cNvPicPr>
            <a:picLocks noChangeAspect="1"/>
          </p:cNvPicPr>
          <p:nvPr/>
        </p:nvPicPr>
        <p:blipFill>
          <a:blip r:embed="rId3"/>
          <a:stretch>
            <a:fillRect/>
          </a:stretch>
        </p:blipFill>
        <p:spPr>
          <a:xfrm>
            <a:off x="4391437" y="2725740"/>
            <a:ext cx="3107634" cy="2133600"/>
          </a:xfrm>
          <a:prstGeom prst="rect">
            <a:avLst/>
          </a:prstGeom>
        </p:spPr>
      </p:pic>
      <p:sp>
        <p:nvSpPr>
          <p:cNvPr id="11" name="TextBox 10">
            <a:extLst>
              <a:ext uri="{FF2B5EF4-FFF2-40B4-BE49-F238E27FC236}">
                <a16:creationId xmlns:a16="http://schemas.microsoft.com/office/drawing/2014/main" id="{20497AA2-A27C-6E51-E4B0-9A5FB3D9E175}"/>
              </a:ext>
            </a:extLst>
          </p:cNvPr>
          <p:cNvSpPr txBox="1"/>
          <p:nvPr/>
        </p:nvSpPr>
        <p:spPr>
          <a:xfrm>
            <a:off x="4724400" y="1905000"/>
            <a:ext cx="2971800" cy="461665"/>
          </a:xfrm>
          <a:prstGeom prst="rect">
            <a:avLst/>
          </a:prstGeom>
          <a:noFill/>
        </p:spPr>
        <p:txBody>
          <a:bodyPr wrap="square" rtlCol="0">
            <a:spAutoFit/>
          </a:bodyPr>
          <a:lstStyle/>
          <a:p>
            <a:r>
              <a:rPr lang="en-US" sz="2400" dirty="0"/>
              <a:t>Your hand (north)</a:t>
            </a:r>
          </a:p>
        </p:txBody>
      </p:sp>
    </p:spTree>
    <p:extLst>
      <p:ext uri="{BB962C8B-B14F-4D97-AF65-F5344CB8AC3E}">
        <p14:creationId xmlns:p14="http://schemas.microsoft.com/office/powerpoint/2010/main" val="2048389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E43FB-3B09-CCA4-0FCE-63BE87763B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745179-6117-DA27-E69F-64FC9530BEAA}"/>
              </a:ext>
            </a:extLst>
          </p:cNvPr>
          <p:cNvSpPr>
            <a:spLocks noGrp="1"/>
          </p:cNvSpPr>
          <p:nvPr>
            <p:ph type="title"/>
          </p:nvPr>
        </p:nvSpPr>
        <p:spPr/>
        <p:txBody>
          <a:bodyPr/>
          <a:lstStyle/>
          <a:p>
            <a:r>
              <a:rPr lang="en-US" dirty="0"/>
              <a:t>4. What does this auction tell us?</a:t>
            </a:r>
          </a:p>
        </p:txBody>
      </p:sp>
      <p:pic>
        <p:nvPicPr>
          <p:cNvPr id="7" name="Content Placeholder 6">
            <a:extLst>
              <a:ext uri="{FF2B5EF4-FFF2-40B4-BE49-F238E27FC236}">
                <a16:creationId xmlns:a16="http://schemas.microsoft.com/office/drawing/2014/main" id="{FCEF5E0E-0D75-EC9F-88A5-0D13F61CFE01}"/>
              </a:ext>
            </a:extLst>
          </p:cNvPr>
          <p:cNvPicPr>
            <a:picLocks noGrp="1" noChangeAspect="1"/>
          </p:cNvPicPr>
          <p:nvPr>
            <p:ph sz="half" idx="1"/>
          </p:nvPr>
        </p:nvPicPr>
        <p:blipFill>
          <a:blip r:embed="rId2"/>
          <a:stretch>
            <a:fillRect/>
          </a:stretch>
        </p:blipFill>
        <p:spPr>
          <a:xfrm>
            <a:off x="457200" y="1144966"/>
            <a:ext cx="3276600" cy="2020969"/>
          </a:xfrm>
        </p:spPr>
      </p:pic>
      <p:sp>
        <p:nvSpPr>
          <p:cNvPr id="5" name="Footer Placeholder 4">
            <a:extLst>
              <a:ext uri="{FF2B5EF4-FFF2-40B4-BE49-F238E27FC236}">
                <a16:creationId xmlns:a16="http://schemas.microsoft.com/office/drawing/2014/main" id="{C6AAC73F-EDFC-7F7F-303A-18C6321512B3}"/>
              </a:ext>
            </a:extLst>
          </p:cNvPr>
          <p:cNvSpPr>
            <a:spLocks noGrp="1"/>
          </p:cNvSpPr>
          <p:nvPr>
            <p:ph type="ftr" sz="quarter" idx="11"/>
          </p:nvPr>
        </p:nvSpPr>
        <p:spPr/>
        <p:txBody>
          <a:bodyPr/>
          <a:lstStyle/>
          <a:p>
            <a:r>
              <a:rPr lang="en-US"/>
              <a:t>Valarie Remmers - Friendly Bridge Club</a:t>
            </a:r>
          </a:p>
        </p:txBody>
      </p:sp>
      <p:pic>
        <p:nvPicPr>
          <p:cNvPr id="9" name="Picture 8">
            <a:extLst>
              <a:ext uri="{FF2B5EF4-FFF2-40B4-BE49-F238E27FC236}">
                <a16:creationId xmlns:a16="http://schemas.microsoft.com/office/drawing/2014/main" id="{7EBE453E-5366-8A14-C573-F6E6D144ABC7}"/>
              </a:ext>
            </a:extLst>
          </p:cNvPr>
          <p:cNvPicPr>
            <a:picLocks noChangeAspect="1"/>
          </p:cNvPicPr>
          <p:nvPr/>
        </p:nvPicPr>
        <p:blipFill>
          <a:blip r:embed="rId3"/>
          <a:stretch>
            <a:fillRect/>
          </a:stretch>
        </p:blipFill>
        <p:spPr>
          <a:xfrm>
            <a:off x="4076702" y="1266072"/>
            <a:ext cx="2590800" cy="1778759"/>
          </a:xfrm>
          <a:prstGeom prst="rect">
            <a:avLst/>
          </a:prstGeom>
        </p:spPr>
      </p:pic>
      <p:sp>
        <p:nvSpPr>
          <p:cNvPr id="3" name="TextBox 2">
            <a:extLst>
              <a:ext uri="{FF2B5EF4-FFF2-40B4-BE49-F238E27FC236}">
                <a16:creationId xmlns:a16="http://schemas.microsoft.com/office/drawing/2014/main" id="{913D7458-59D6-8A0D-04A6-F0371C2A53C9}"/>
              </a:ext>
            </a:extLst>
          </p:cNvPr>
          <p:cNvSpPr txBox="1"/>
          <p:nvPr/>
        </p:nvSpPr>
        <p:spPr>
          <a:xfrm>
            <a:off x="409575" y="3466555"/>
            <a:ext cx="8382000" cy="3416320"/>
          </a:xfrm>
          <a:prstGeom prst="rect">
            <a:avLst/>
          </a:prstGeom>
          <a:noFill/>
        </p:spPr>
        <p:txBody>
          <a:bodyPr wrap="square" rtlCol="0">
            <a:spAutoFit/>
          </a:bodyPr>
          <a:lstStyle/>
          <a:p>
            <a:pPr marL="285750" indent="-285750">
              <a:buFont typeface="Arial" panose="020B0604020202020204" pitchFamily="34" charset="0"/>
              <a:buChar char="•"/>
            </a:pPr>
            <a:r>
              <a:rPr lang="en-US" sz="2400" dirty="0"/>
              <a:t>Partner (South) has 8 hearts</a:t>
            </a:r>
          </a:p>
          <a:p>
            <a:pPr marL="742950" lvl="1" indent="-285750">
              <a:buFont typeface="Arial" panose="020B0604020202020204" pitchFamily="34" charset="0"/>
              <a:buChar char="•"/>
            </a:pPr>
            <a:r>
              <a:rPr lang="en-US" sz="2400" dirty="0"/>
              <a:t>Less than opening count</a:t>
            </a:r>
          </a:p>
          <a:p>
            <a:pPr marL="285750" indent="-285750">
              <a:buFont typeface="Arial" panose="020B0604020202020204" pitchFamily="34" charset="0"/>
              <a:buChar char="•"/>
            </a:pPr>
            <a:r>
              <a:rPr lang="en-US" sz="2400" dirty="0"/>
              <a:t>West has opening count+, no long suit, possible shortness in hearts</a:t>
            </a:r>
          </a:p>
          <a:p>
            <a:pPr marL="285750" indent="-285750">
              <a:buFont typeface="Arial" panose="020B0604020202020204" pitchFamily="34" charset="0"/>
              <a:buChar char="•"/>
            </a:pPr>
            <a:r>
              <a:rPr lang="en-US" sz="2400" dirty="0"/>
              <a:t>East has at least 4S</a:t>
            </a:r>
          </a:p>
          <a:p>
            <a:pPr marL="285750" indent="-285750">
              <a:buFont typeface="Arial" panose="020B0604020202020204" pitchFamily="34" charset="0"/>
              <a:buChar char="•"/>
            </a:pPr>
            <a:r>
              <a:rPr lang="en-US" sz="2400" dirty="0"/>
              <a:t>And North (me) was stupid for not doubling (two top trump, AD, and an extra trump to ruff my partner’s suit!)</a:t>
            </a:r>
          </a:p>
          <a:p>
            <a:pPr marL="285750" indent="-285750">
              <a:buFont typeface="Arial" panose="020B0604020202020204" pitchFamily="34" charset="0"/>
              <a:buChar char="•"/>
            </a:pPr>
            <a:r>
              <a:rPr lang="en-US" sz="2400" dirty="0"/>
              <a:t>And from South’s POV since N didn’t support then, they can surmise N has 1 or no hearts</a:t>
            </a:r>
          </a:p>
        </p:txBody>
      </p:sp>
    </p:spTree>
    <p:extLst>
      <p:ext uri="{BB962C8B-B14F-4D97-AF65-F5344CB8AC3E}">
        <p14:creationId xmlns:p14="http://schemas.microsoft.com/office/powerpoint/2010/main" val="3449265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E0448-9D10-88A5-F66E-27847D93A6AA}"/>
              </a:ext>
            </a:extLst>
          </p:cNvPr>
          <p:cNvSpPr>
            <a:spLocks noGrp="1"/>
          </p:cNvSpPr>
          <p:nvPr>
            <p:ph type="title"/>
          </p:nvPr>
        </p:nvSpPr>
        <p:spPr/>
        <p:txBody>
          <a:bodyPr/>
          <a:lstStyle/>
          <a:p>
            <a:r>
              <a:rPr lang="en-US" dirty="0"/>
              <a:t>4. Here we go…</a:t>
            </a:r>
          </a:p>
        </p:txBody>
      </p:sp>
      <p:pic>
        <p:nvPicPr>
          <p:cNvPr id="6" name="Content Placeholder 5">
            <a:extLst>
              <a:ext uri="{FF2B5EF4-FFF2-40B4-BE49-F238E27FC236}">
                <a16:creationId xmlns:a16="http://schemas.microsoft.com/office/drawing/2014/main" id="{921BECD2-19C2-965B-5631-ED51CE603C9C}"/>
              </a:ext>
            </a:extLst>
          </p:cNvPr>
          <p:cNvPicPr>
            <a:picLocks noGrp="1" noChangeAspect="1"/>
          </p:cNvPicPr>
          <p:nvPr>
            <p:ph idx="1"/>
          </p:nvPr>
        </p:nvPicPr>
        <p:blipFill>
          <a:blip r:embed="rId2"/>
          <a:stretch>
            <a:fillRect/>
          </a:stretch>
        </p:blipFill>
        <p:spPr>
          <a:xfrm>
            <a:off x="609600" y="1151327"/>
            <a:ext cx="6781800" cy="4641445"/>
          </a:xfrm>
        </p:spPr>
      </p:pic>
      <p:sp>
        <p:nvSpPr>
          <p:cNvPr id="4" name="Footer Placeholder 3">
            <a:extLst>
              <a:ext uri="{FF2B5EF4-FFF2-40B4-BE49-F238E27FC236}">
                <a16:creationId xmlns:a16="http://schemas.microsoft.com/office/drawing/2014/main" id="{07C5268B-1B04-615F-26CD-29EE78A4B9C1}"/>
              </a:ext>
            </a:extLst>
          </p:cNvPr>
          <p:cNvSpPr>
            <a:spLocks noGrp="1"/>
          </p:cNvSpPr>
          <p:nvPr>
            <p:ph type="ftr" sz="quarter" idx="11"/>
          </p:nvPr>
        </p:nvSpPr>
        <p:spPr/>
        <p:txBody>
          <a:bodyPr/>
          <a:lstStyle/>
          <a:p>
            <a:r>
              <a:rPr lang="en-US"/>
              <a:t>Valarie Remmers - Friendly Bridge Club</a:t>
            </a:r>
          </a:p>
        </p:txBody>
      </p:sp>
      <p:sp>
        <p:nvSpPr>
          <p:cNvPr id="7" name="TextBox 6">
            <a:extLst>
              <a:ext uri="{FF2B5EF4-FFF2-40B4-BE49-F238E27FC236}">
                <a16:creationId xmlns:a16="http://schemas.microsoft.com/office/drawing/2014/main" id="{ED9E0F5F-B471-6312-AC72-D50C7AB8C725}"/>
              </a:ext>
            </a:extLst>
          </p:cNvPr>
          <p:cNvSpPr txBox="1"/>
          <p:nvPr/>
        </p:nvSpPr>
        <p:spPr>
          <a:xfrm>
            <a:off x="779980" y="6019801"/>
            <a:ext cx="7068620" cy="461665"/>
          </a:xfrm>
          <a:prstGeom prst="rect">
            <a:avLst/>
          </a:prstGeom>
          <a:noFill/>
        </p:spPr>
        <p:txBody>
          <a:bodyPr wrap="square" rtlCol="0">
            <a:spAutoFit/>
          </a:bodyPr>
          <a:lstStyle/>
          <a:p>
            <a:r>
              <a:rPr lang="en-US" sz="2400" dirty="0"/>
              <a:t>What should I tell my partner with my discard?</a:t>
            </a:r>
          </a:p>
        </p:txBody>
      </p:sp>
    </p:spTree>
    <p:extLst>
      <p:ext uri="{BB962C8B-B14F-4D97-AF65-F5344CB8AC3E}">
        <p14:creationId xmlns:p14="http://schemas.microsoft.com/office/powerpoint/2010/main" val="2655519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37A7F-89B1-98B9-BA0A-5CC04D6AB49D}"/>
              </a:ext>
            </a:extLst>
          </p:cNvPr>
          <p:cNvSpPr>
            <a:spLocks noGrp="1"/>
          </p:cNvSpPr>
          <p:nvPr>
            <p:ph type="title"/>
          </p:nvPr>
        </p:nvSpPr>
        <p:spPr/>
        <p:txBody>
          <a:bodyPr/>
          <a:lstStyle/>
          <a:p>
            <a:r>
              <a:rPr lang="en-US" dirty="0"/>
              <a:t>4. Next Signals</a:t>
            </a:r>
          </a:p>
        </p:txBody>
      </p:sp>
      <p:pic>
        <p:nvPicPr>
          <p:cNvPr id="6" name="Content Placeholder 5">
            <a:extLst>
              <a:ext uri="{FF2B5EF4-FFF2-40B4-BE49-F238E27FC236}">
                <a16:creationId xmlns:a16="http://schemas.microsoft.com/office/drawing/2014/main" id="{0512944A-F671-FEF4-8E0A-7AB25140F975}"/>
              </a:ext>
            </a:extLst>
          </p:cNvPr>
          <p:cNvPicPr>
            <a:picLocks noGrp="1" noChangeAspect="1"/>
          </p:cNvPicPr>
          <p:nvPr>
            <p:ph idx="1"/>
          </p:nvPr>
        </p:nvPicPr>
        <p:blipFill>
          <a:blip r:embed="rId2"/>
          <a:stretch>
            <a:fillRect/>
          </a:stretch>
        </p:blipFill>
        <p:spPr>
          <a:xfrm>
            <a:off x="381000" y="1219200"/>
            <a:ext cx="5353325" cy="3702240"/>
          </a:xfrm>
        </p:spPr>
      </p:pic>
      <p:sp>
        <p:nvSpPr>
          <p:cNvPr id="4" name="Footer Placeholder 3">
            <a:extLst>
              <a:ext uri="{FF2B5EF4-FFF2-40B4-BE49-F238E27FC236}">
                <a16:creationId xmlns:a16="http://schemas.microsoft.com/office/drawing/2014/main" id="{763BB8E2-F946-95C5-D689-067A763B4828}"/>
              </a:ext>
            </a:extLst>
          </p:cNvPr>
          <p:cNvSpPr>
            <a:spLocks noGrp="1"/>
          </p:cNvSpPr>
          <p:nvPr>
            <p:ph type="ftr" sz="quarter" idx="11"/>
          </p:nvPr>
        </p:nvSpPr>
        <p:spPr/>
        <p:txBody>
          <a:bodyPr/>
          <a:lstStyle/>
          <a:p>
            <a:r>
              <a:rPr lang="en-US"/>
              <a:t>Valarie Remmers - Friendly Bridge Club</a:t>
            </a:r>
          </a:p>
        </p:txBody>
      </p:sp>
      <p:sp>
        <p:nvSpPr>
          <p:cNvPr id="7" name="TextBox 6">
            <a:extLst>
              <a:ext uri="{FF2B5EF4-FFF2-40B4-BE49-F238E27FC236}">
                <a16:creationId xmlns:a16="http://schemas.microsoft.com/office/drawing/2014/main" id="{FAA0412A-9F81-245D-DD67-0CF7DC699669}"/>
              </a:ext>
            </a:extLst>
          </p:cNvPr>
          <p:cNvSpPr txBox="1"/>
          <p:nvPr/>
        </p:nvSpPr>
        <p:spPr>
          <a:xfrm>
            <a:off x="990600" y="5029200"/>
            <a:ext cx="7924800"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a:t>Discouraging clubs by North on trick one (we play upside down)</a:t>
            </a:r>
          </a:p>
          <a:p>
            <a:pPr marL="285750" indent="-285750">
              <a:buFont typeface="Arial" panose="020B0604020202020204" pitchFamily="34" charset="0"/>
              <a:buChar char="•"/>
            </a:pPr>
            <a:r>
              <a:rPr lang="en-US" sz="2000" dirty="0"/>
              <a:t>South leads High card (9H) signaling suit </a:t>
            </a:r>
            <a:r>
              <a:rPr lang="en-US" sz="2000" dirty="0" err="1"/>
              <a:t>pref</a:t>
            </a:r>
            <a:r>
              <a:rPr lang="en-US" sz="2000" dirty="0"/>
              <a:t> of D on trick two</a:t>
            </a:r>
          </a:p>
          <a:p>
            <a:pPr marL="285750" indent="-285750">
              <a:buFont typeface="Arial" panose="020B0604020202020204" pitchFamily="34" charset="0"/>
              <a:buChar char="•"/>
            </a:pPr>
            <a:r>
              <a:rPr lang="en-US" sz="2000" dirty="0"/>
              <a:t>North should trump, lead their Ace of D, then another D as their partner might have singleton and may have 1 or 2 trump</a:t>
            </a:r>
          </a:p>
        </p:txBody>
      </p:sp>
    </p:spTree>
    <p:extLst>
      <p:ext uri="{BB962C8B-B14F-4D97-AF65-F5344CB8AC3E}">
        <p14:creationId xmlns:p14="http://schemas.microsoft.com/office/powerpoint/2010/main" val="2921989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C2085-7D9E-A5DB-4EDA-C7E1244915A8}"/>
              </a:ext>
            </a:extLst>
          </p:cNvPr>
          <p:cNvSpPr>
            <a:spLocks noGrp="1"/>
          </p:cNvSpPr>
          <p:nvPr>
            <p:ph type="title"/>
          </p:nvPr>
        </p:nvSpPr>
        <p:spPr/>
        <p:txBody>
          <a:bodyPr>
            <a:normAutofit fontScale="90000"/>
          </a:bodyPr>
          <a:lstStyle/>
          <a:p>
            <a:r>
              <a:rPr lang="en-US" dirty="0"/>
              <a:t>5. Counting Distribution as Declarer</a:t>
            </a:r>
          </a:p>
        </p:txBody>
      </p:sp>
      <p:sp>
        <p:nvSpPr>
          <p:cNvPr id="3" name="Text Placeholder 2">
            <a:extLst>
              <a:ext uri="{FF2B5EF4-FFF2-40B4-BE49-F238E27FC236}">
                <a16:creationId xmlns:a16="http://schemas.microsoft.com/office/drawing/2014/main" id="{F531A9DF-CF0D-2F26-6E62-2B2E0E644EC9}"/>
              </a:ext>
            </a:extLst>
          </p:cNvPr>
          <p:cNvSpPr>
            <a:spLocks noGrp="1"/>
          </p:cNvSpPr>
          <p:nvPr>
            <p:ph type="body" idx="1"/>
          </p:nvPr>
        </p:nvSpPr>
        <p:spPr/>
        <p:txBody>
          <a:bodyPr>
            <a:normAutofit fontScale="92500" lnSpcReduction="20000"/>
          </a:bodyPr>
          <a:lstStyle/>
          <a:p>
            <a:endParaRPr lang="en-US"/>
          </a:p>
        </p:txBody>
      </p:sp>
      <p:graphicFrame>
        <p:nvGraphicFramePr>
          <p:cNvPr id="8" name="Content Placeholder 7">
            <a:extLst>
              <a:ext uri="{FF2B5EF4-FFF2-40B4-BE49-F238E27FC236}">
                <a16:creationId xmlns:a16="http://schemas.microsoft.com/office/drawing/2014/main" id="{64A71404-F02C-C69E-0663-006C0E486210}"/>
              </a:ext>
            </a:extLst>
          </p:cNvPr>
          <p:cNvGraphicFramePr>
            <a:graphicFrameLocks noGrp="1"/>
          </p:cNvGraphicFramePr>
          <p:nvPr>
            <p:ph sz="half" idx="2"/>
            <p:extLst>
              <p:ext uri="{D42A27DB-BD31-4B8C-83A1-F6EECF244321}">
                <p14:modId xmlns:p14="http://schemas.microsoft.com/office/powerpoint/2010/main" val="3345692141"/>
              </p:ext>
            </p:extLst>
          </p:nvPr>
        </p:nvGraphicFramePr>
        <p:xfrm>
          <a:off x="457200" y="2174875"/>
          <a:ext cx="4040188" cy="1112520"/>
        </p:xfrm>
        <a:graphic>
          <a:graphicData uri="http://schemas.openxmlformats.org/drawingml/2006/table">
            <a:tbl>
              <a:tblPr firstRow="1" bandRow="1">
                <a:tableStyleId>{5C22544A-7EE6-4342-B048-85BDC9FD1C3A}</a:tableStyleId>
              </a:tblPr>
              <a:tblGrid>
                <a:gridCol w="1010047">
                  <a:extLst>
                    <a:ext uri="{9D8B030D-6E8A-4147-A177-3AD203B41FA5}">
                      <a16:colId xmlns:a16="http://schemas.microsoft.com/office/drawing/2014/main" val="44957541"/>
                    </a:ext>
                  </a:extLst>
                </a:gridCol>
                <a:gridCol w="1010047">
                  <a:extLst>
                    <a:ext uri="{9D8B030D-6E8A-4147-A177-3AD203B41FA5}">
                      <a16:colId xmlns:a16="http://schemas.microsoft.com/office/drawing/2014/main" val="1598713722"/>
                    </a:ext>
                  </a:extLst>
                </a:gridCol>
                <a:gridCol w="1010047">
                  <a:extLst>
                    <a:ext uri="{9D8B030D-6E8A-4147-A177-3AD203B41FA5}">
                      <a16:colId xmlns:a16="http://schemas.microsoft.com/office/drawing/2014/main" val="1981039497"/>
                    </a:ext>
                  </a:extLst>
                </a:gridCol>
                <a:gridCol w="1010047">
                  <a:extLst>
                    <a:ext uri="{9D8B030D-6E8A-4147-A177-3AD203B41FA5}">
                      <a16:colId xmlns:a16="http://schemas.microsoft.com/office/drawing/2014/main" val="3522355177"/>
                    </a:ext>
                  </a:extLst>
                </a:gridCol>
              </a:tblGrid>
              <a:tr h="370840">
                <a:tc>
                  <a:txBody>
                    <a:bodyPr/>
                    <a:lstStyle/>
                    <a:p>
                      <a:pPr algn="ctr"/>
                      <a:r>
                        <a:rPr lang="en-US" dirty="0"/>
                        <a:t>West</a:t>
                      </a:r>
                    </a:p>
                  </a:txBody>
                  <a:tcPr/>
                </a:tc>
                <a:tc>
                  <a:txBody>
                    <a:bodyPr/>
                    <a:lstStyle/>
                    <a:p>
                      <a:pPr algn="ctr"/>
                      <a:r>
                        <a:rPr lang="en-US" dirty="0"/>
                        <a:t>North</a:t>
                      </a:r>
                    </a:p>
                  </a:txBody>
                  <a:tcPr/>
                </a:tc>
                <a:tc>
                  <a:txBody>
                    <a:bodyPr/>
                    <a:lstStyle/>
                    <a:p>
                      <a:pPr algn="ctr"/>
                      <a:r>
                        <a:rPr lang="en-US" dirty="0"/>
                        <a:t>East</a:t>
                      </a:r>
                    </a:p>
                  </a:txBody>
                  <a:tcPr/>
                </a:tc>
                <a:tc>
                  <a:txBody>
                    <a:bodyPr/>
                    <a:lstStyle/>
                    <a:p>
                      <a:pPr algn="ctr"/>
                      <a:r>
                        <a:rPr lang="en-US" dirty="0"/>
                        <a:t>South</a:t>
                      </a:r>
                    </a:p>
                  </a:txBody>
                  <a:tcPr/>
                </a:tc>
                <a:extLst>
                  <a:ext uri="{0D108BD9-81ED-4DB2-BD59-A6C34878D82A}">
                    <a16:rowId xmlns:a16="http://schemas.microsoft.com/office/drawing/2014/main" val="3564994896"/>
                  </a:ext>
                </a:extLst>
              </a:tr>
              <a:tr h="370840">
                <a:tc>
                  <a:txBody>
                    <a:bodyPr/>
                    <a:lstStyle/>
                    <a:p>
                      <a:pPr algn="ctr"/>
                      <a:r>
                        <a:rPr lang="en-US" dirty="0"/>
                        <a:t>1</a:t>
                      </a:r>
                      <a:r>
                        <a:rPr lang="en-US" sz="1800" dirty="0">
                          <a:solidFill>
                            <a:srgbClr val="FF0000"/>
                          </a:solidFill>
                        </a:rPr>
                        <a:t>♦</a:t>
                      </a:r>
                      <a:endParaRPr lang="en-US" dirty="0"/>
                    </a:p>
                  </a:txBody>
                  <a:tcPr/>
                </a:tc>
                <a:tc>
                  <a:txBody>
                    <a:bodyPr/>
                    <a:lstStyle/>
                    <a:p>
                      <a:pPr algn="ctr"/>
                      <a:r>
                        <a:rPr lang="en-US" dirty="0"/>
                        <a:t>pass</a:t>
                      </a:r>
                    </a:p>
                  </a:txBody>
                  <a:tcPr/>
                </a:tc>
                <a:tc>
                  <a:txBody>
                    <a:bodyPr/>
                    <a:lstStyle/>
                    <a:p>
                      <a:pPr algn="ctr"/>
                      <a:r>
                        <a:rPr lang="en-US" dirty="0"/>
                        <a:t>1</a:t>
                      </a:r>
                      <a:r>
                        <a:rPr lang="en-US" sz="1800" dirty="0">
                          <a:solidFill>
                            <a:srgbClr val="FF0000"/>
                          </a:solidFill>
                        </a:rPr>
                        <a:t>♥</a:t>
                      </a:r>
                      <a:endParaRPr lang="en-US" dirty="0"/>
                    </a:p>
                  </a:txBody>
                  <a:tcPr/>
                </a:tc>
                <a:tc>
                  <a:txBody>
                    <a:bodyPr/>
                    <a:lstStyle/>
                    <a:p>
                      <a:pPr algn="ctr"/>
                      <a:r>
                        <a:rPr lang="en-US" dirty="0"/>
                        <a:t>2</a:t>
                      </a:r>
                      <a:r>
                        <a:rPr lang="en-US" sz="1800" dirty="0"/>
                        <a:t>♣</a:t>
                      </a:r>
                      <a:endParaRPr lang="en-US" dirty="0"/>
                    </a:p>
                  </a:txBody>
                  <a:tcPr/>
                </a:tc>
                <a:extLst>
                  <a:ext uri="{0D108BD9-81ED-4DB2-BD59-A6C34878D82A}">
                    <a16:rowId xmlns:a16="http://schemas.microsoft.com/office/drawing/2014/main" val="3049897724"/>
                  </a:ext>
                </a:extLst>
              </a:tr>
              <a:tr h="370840">
                <a:tc>
                  <a:txBody>
                    <a:bodyPr/>
                    <a:lstStyle/>
                    <a:p>
                      <a:pPr algn="ctr"/>
                      <a:r>
                        <a:rPr lang="en-US" dirty="0"/>
                        <a:t>2</a:t>
                      </a:r>
                      <a:r>
                        <a:rPr lang="en-US" sz="1800" dirty="0">
                          <a:solidFill>
                            <a:srgbClr val="FF0000"/>
                          </a:solidFill>
                        </a:rPr>
                        <a:t>♥</a:t>
                      </a:r>
                      <a:endParaRPr lang="en-US" dirty="0"/>
                    </a:p>
                  </a:txBody>
                  <a:tcPr/>
                </a:tc>
                <a:tc>
                  <a:txBody>
                    <a:bodyPr/>
                    <a:lstStyle/>
                    <a:p>
                      <a:pPr algn="ctr"/>
                      <a:r>
                        <a:rPr lang="en-US" dirty="0"/>
                        <a:t>3</a:t>
                      </a:r>
                      <a:r>
                        <a:rPr lang="en-US" sz="1800" dirty="0"/>
                        <a:t>♣</a:t>
                      </a:r>
                      <a:endParaRPr lang="en-US" dirty="0"/>
                    </a:p>
                  </a:txBody>
                  <a:tcPr/>
                </a:tc>
                <a:tc>
                  <a:txBody>
                    <a:bodyPr/>
                    <a:lstStyle/>
                    <a:p>
                      <a:pPr algn="ctr"/>
                      <a:r>
                        <a:rPr lang="en-US" dirty="0"/>
                        <a:t>All pass</a:t>
                      </a:r>
                    </a:p>
                  </a:txBody>
                  <a:tcPr/>
                </a:tc>
                <a:tc>
                  <a:txBody>
                    <a:bodyPr/>
                    <a:lstStyle/>
                    <a:p>
                      <a:pPr algn="ctr"/>
                      <a:endParaRPr lang="en-US" dirty="0"/>
                    </a:p>
                  </a:txBody>
                  <a:tcPr/>
                </a:tc>
                <a:extLst>
                  <a:ext uri="{0D108BD9-81ED-4DB2-BD59-A6C34878D82A}">
                    <a16:rowId xmlns:a16="http://schemas.microsoft.com/office/drawing/2014/main" val="249485905"/>
                  </a:ext>
                </a:extLst>
              </a:tr>
            </a:tbl>
          </a:graphicData>
        </a:graphic>
      </p:graphicFrame>
      <p:sp>
        <p:nvSpPr>
          <p:cNvPr id="5" name="Text Placeholder 4">
            <a:extLst>
              <a:ext uri="{FF2B5EF4-FFF2-40B4-BE49-F238E27FC236}">
                <a16:creationId xmlns:a16="http://schemas.microsoft.com/office/drawing/2014/main" id="{35FE46D9-F8AC-0B90-787B-AF89EDC875FC}"/>
              </a:ext>
            </a:extLst>
          </p:cNvPr>
          <p:cNvSpPr>
            <a:spLocks noGrp="1"/>
          </p:cNvSpPr>
          <p:nvPr>
            <p:ph type="body" sz="quarter" idx="3"/>
          </p:nvPr>
        </p:nvSpPr>
        <p:spPr/>
        <p:txBody>
          <a:bodyPr>
            <a:normAutofit fontScale="92500" lnSpcReduction="20000"/>
          </a:bodyPr>
          <a:lstStyle/>
          <a:p>
            <a:r>
              <a:rPr lang="en-US" dirty="0"/>
              <a:t>What does South know from Auction?</a:t>
            </a:r>
          </a:p>
        </p:txBody>
      </p:sp>
      <p:graphicFrame>
        <p:nvGraphicFramePr>
          <p:cNvPr id="9" name="Content Placeholder 8">
            <a:extLst>
              <a:ext uri="{FF2B5EF4-FFF2-40B4-BE49-F238E27FC236}">
                <a16:creationId xmlns:a16="http://schemas.microsoft.com/office/drawing/2014/main" id="{C938BEFA-F6ED-8B7D-6932-3F3DC9D96476}"/>
              </a:ext>
            </a:extLst>
          </p:cNvPr>
          <p:cNvGraphicFramePr>
            <a:graphicFrameLocks noGrp="1"/>
          </p:cNvGraphicFramePr>
          <p:nvPr>
            <p:ph sz="quarter" idx="4"/>
            <p:extLst>
              <p:ext uri="{D42A27DB-BD31-4B8C-83A1-F6EECF244321}">
                <p14:modId xmlns:p14="http://schemas.microsoft.com/office/powerpoint/2010/main" val="3182830966"/>
              </p:ext>
            </p:extLst>
          </p:nvPr>
        </p:nvGraphicFramePr>
        <p:xfrm>
          <a:off x="533400" y="3733800"/>
          <a:ext cx="2209801" cy="2514604"/>
        </p:xfrm>
        <a:graphic>
          <a:graphicData uri="http://schemas.openxmlformats.org/drawingml/2006/table">
            <a:tbl>
              <a:tblPr bandRow="1">
                <a:tableStyleId>{5C22544A-7EE6-4342-B048-85BDC9FD1C3A}</a:tableStyleId>
              </a:tblPr>
              <a:tblGrid>
                <a:gridCol w="440194">
                  <a:extLst>
                    <a:ext uri="{9D8B030D-6E8A-4147-A177-3AD203B41FA5}">
                      <a16:colId xmlns:a16="http://schemas.microsoft.com/office/drawing/2014/main" val="2878654171"/>
                    </a:ext>
                  </a:extLst>
                </a:gridCol>
                <a:gridCol w="1769607">
                  <a:extLst>
                    <a:ext uri="{9D8B030D-6E8A-4147-A177-3AD203B41FA5}">
                      <a16:colId xmlns:a16="http://schemas.microsoft.com/office/drawing/2014/main" val="2317802437"/>
                    </a:ext>
                  </a:extLst>
                </a:gridCol>
              </a:tblGrid>
              <a:tr h="628651">
                <a:tc>
                  <a:txBody>
                    <a:bodyPr/>
                    <a:lstStyle/>
                    <a:p>
                      <a:r>
                        <a:rPr lang="en-US" sz="3200" dirty="0"/>
                        <a:t>♠</a:t>
                      </a:r>
                    </a:p>
                  </a:txBody>
                  <a:tcPr/>
                </a:tc>
                <a:tc>
                  <a:txBody>
                    <a:bodyPr/>
                    <a:lstStyle/>
                    <a:p>
                      <a:r>
                        <a:rPr lang="en-US" sz="3200" dirty="0"/>
                        <a:t>A 2</a:t>
                      </a:r>
                    </a:p>
                  </a:txBody>
                  <a:tcPr/>
                </a:tc>
                <a:extLst>
                  <a:ext uri="{0D108BD9-81ED-4DB2-BD59-A6C34878D82A}">
                    <a16:rowId xmlns:a16="http://schemas.microsoft.com/office/drawing/2014/main" val="3823332640"/>
                  </a:ext>
                </a:extLst>
              </a:tr>
              <a:tr h="628651">
                <a:tc>
                  <a:txBody>
                    <a:bodyPr/>
                    <a:lstStyle/>
                    <a:p>
                      <a:r>
                        <a:rPr lang="en-US" sz="3200" dirty="0">
                          <a:solidFill>
                            <a:srgbClr val="FF0000"/>
                          </a:solidFill>
                        </a:rPr>
                        <a:t>♥</a:t>
                      </a:r>
                      <a:endParaRPr lang="en-US" sz="3200" dirty="0"/>
                    </a:p>
                  </a:txBody>
                  <a:tcPr/>
                </a:tc>
                <a:tc>
                  <a:txBody>
                    <a:bodyPr/>
                    <a:lstStyle/>
                    <a:p>
                      <a:r>
                        <a:rPr lang="en-US" sz="3200" dirty="0"/>
                        <a:t>A 8 6</a:t>
                      </a:r>
                    </a:p>
                  </a:txBody>
                  <a:tcPr/>
                </a:tc>
                <a:extLst>
                  <a:ext uri="{0D108BD9-81ED-4DB2-BD59-A6C34878D82A}">
                    <a16:rowId xmlns:a16="http://schemas.microsoft.com/office/drawing/2014/main" val="1929760170"/>
                  </a:ext>
                </a:extLst>
              </a:tr>
              <a:tr h="628651">
                <a:tc>
                  <a:txBody>
                    <a:bodyPr/>
                    <a:lstStyle/>
                    <a:p>
                      <a:r>
                        <a:rPr lang="en-US" sz="3200" dirty="0">
                          <a:solidFill>
                            <a:srgbClr val="FF0000"/>
                          </a:solidFill>
                        </a:rPr>
                        <a:t>♦</a:t>
                      </a:r>
                      <a:endParaRPr lang="en-US" sz="3200" dirty="0"/>
                    </a:p>
                  </a:txBody>
                  <a:tcPr/>
                </a:tc>
                <a:tc>
                  <a:txBody>
                    <a:bodyPr/>
                    <a:lstStyle/>
                    <a:p>
                      <a:r>
                        <a:rPr lang="en-US" sz="3200" dirty="0"/>
                        <a:t>7 6 2</a:t>
                      </a:r>
                    </a:p>
                  </a:txBody>
                  <a:tcPr/>
                </a:tc>
                <a:extLst>
                  <a:ext uri="{0D108BD9-81ED-4DB2-BD59-A6C34878D82A}">
                    <a16:rowId xmlns:a16="http://schemas.microsoft.com/office/drawing/2014/main" val="2607432800"/>
                  </a:ext>
                </a:extLst>
              </a:tr>
              <a:tr h="628651">
                <a:tc>
                  <a:txBody>
                    <a:bodyPr/>
                    <a:lstStyle/>
                    <a:p>
                      <a:r>
                        <a:rPr lang="en-US" sz="3200" dirty="0"/>
                        <a:t>♣</a:t>
                      </a:r>
                    </a:p>
                  </a:txBody>
                  <a:tcPr/>
                </a:tc>
                <a:tc>
                  <a:txBody>
                    <a:bodyPr/>
                    <a:lstStyle/>
                    <a:p>
                      <a:r>
                        <a:rPr lang="en-US" sz="3200" dirty="0"/>
                        <a:t>A J 10 8 4</a:t>
                      </a:r>
                    </a:p>
                  </a:txBody>
                  <a:tcPr/>
                </a:tc>
                <a:extLst>
                  <a:ext uri="{0D108BD9-81ED-4DB2-BD59-A6C34878D82A}">
                    <a16:rowId xmlns:a16="http://schemas.microsoft.com/office/drawing/2014/main" val="4049180960"/>
                  </a:ext>
                </a:extLst>
              </a:tr>
            </a:tbl>
          </a:graphicData>
        </a:graphic>
      </p:graphicFrame>
      <p:sp>
        <p:nvSpPr>
          <p:cNvPr id="7" name="Footer Placeholder 6">
            <a:extLst>
              <a:ext uri="{FF2B5EF4-FFF2-40B4-BE49-F238E27FC236}">
                <a16:creationId xmlns:a16="http://schemas.microsoft.com/office/drawing/2014/main" id="{A081F436-E949-3F5F-0E66-AF245B3CA38D}"/>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3F13922E-8E7F-BC44-0ADB-8B475073F915}"/>
              </a:ext>
            </a:extLst>
          </p:cNvPr>
          <p:cNvSpPr txBox="1"/>
          <p:nvPr/>
        </p:nvSpPr>
        <p:spPr>
          <a:xfrm>
            <a:off x="457200" y="3429000"/>
            <a:ext cx="3124200" cy="369332"/>
          </a:xfrm>
          <a:prstGeom prst="rect">
            <a:avLst/>
          </a:prstGeom>
          <a:noFill/>
        </p:spPr>
        <p:txBody>
          <a:bodyPr wrap="square" rtlCol="0">
            <a:spAutoFit/>
          </a:bodyPr>
          <a:lstStyle/>
          <a:p>
            <a:r>
              <a:rPr lang="en-US" dirty="0"/>
              <a:t>South’s hand:</a:t>
            </a:r>
          </a:p>
        </p:txBody>
      </p:sp>
    </p:spTree>
    <p:extLst>
      <p:ext uri="{BB962C8B-B14F-4D97-AF65-F5344CB8AC3E}">
        <p14:creationId xmlns:p14="http://schemas.microsoft.com/office/powerpoint/2010/main" val="139969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BB808-AE51-3DA1-4F77-276F91FF0D6C}"/>
              </a:ext>
            </a:extLst>
          </p:cNvPr>
          <p:cNvSpPr>
            <a:spLocks noGrp="1"/>
          </p:cNvSpPr>
          <p:nvPr>
            <p:ph type="title"/>
          </p:nvPr>
        </p:nvSpPr>
        <p:spPr/>
        <p:txBody>
          <a:bodyPr/>
          <a:lstStyle/>
          <a:p>
            <a:r>
              <a:rPr lang="en-US" dirty="0"/>
              <a:t>Let’s Count</a:t>
            </a:r>
          </a:p>
        </p:txBody>
      </p:sp>
      <p:sp>
        <p:nvSpPr>
          <p:cNvPr id="3" name="Content Placeholder 2">
            <a:extLst>
              <a:ext uri="{FF2B5EF4-FFF2-40B4-BE49-F238E27FC236}">
                <a16:creationId xmlns:a16="http://schemas.microsoft.com/office/drawing/2014/main" id="{A1A0FB46-11E5-8D47-FC14-5F46E25B7151}"/>
              </a:ext>
            </a:extLst>
          </p:cNvPr>
          <p:cNvSpPr>
            <a:spLocks noGrp="1"/>
          </p:cNvSpPr>
          <p:nvPr>
            <p:ph idx="1"/>
          </p:nvPr>
        </p:nvSpPr>
        <p:spPr/>
        <p:txBody>
          <a:bodyPr>
            <a:normAutofit lnSpcReduction="10000"/>
          </a:bodyPr>
          <a:lstStyle/>
          <a:p>
            <a:r>
              <a:rPr lang="en-US" dirty="0"/>
              <a:t>So Many Things to Count…So Little Time</a:t>
            </a:r>
          </a:p>
          <a:p>
            <a:pPr lvl="1"/>
            <a:r>
              <a:rPr lang="en-US" dirty="0"/>
              <a:t>HCP</a:t>
            </a:r>
          </a:p>
          <a:p>
            <a:pPr lvl="1"/>
            <a:r>
              <a:rPr lang="en-US" dirty="0"/>
              <a:t>Distribution</a:t>
            </a:r>
          </a:p>
          <a:p>
            <a:pPr lvl="1"/>
            <a:r>
              <a:rPr lang="en-US" dirty="0"/>
              <a:t>Sure Winners</a:t>
            </a:r>
          </a:p>
          <a:p>
            <a:pPr lvl="1"/>
            <a:r>
              <a:rPr lang="en-US" dirty="0"/>
              <a:t>Losers</a:t>
            </a:r>
          </a:p>
          <a:p>
            <a:pPr lvl="1"/>
            <a:r>
              <a:rPr lang="en-US" dirty="0"/>
              <a:t>Tricks</a:t>
            </a:r>
          </a:p>
          <a:p>
            <a:r>
              <a:rPr lang="en-US" dirty="0"/>
              <a:t>Why count?</a:t>
            </a:r>
          </a:p>
          <a:p>
            <a:pPr lvl="1"/>
            <a:r>
              <a:rPr lang="en-US" dirty="0"/>
              <a:t>Whether declarer or defender – you need to develop a line of play</a:t>
            </a:r>
          </a:p>
          <a:p>
            <a:pPr lvl="1" algn="just"/>
            <a:endParaRPr lang="en-US" dirty="0"/>
          </a:p>
          <a:p>
            <a:endParaRPr lang="en-US" dirty="0"/>
          </a:p>
        </p:txBody>
      </p:sp>
      <p:sp>
        <p:nvSpPr>
          <p:cNvPr id="4" name="Footer Placeholder 3">
            <a:extLst>
              <a:ext uri="{FF2B5EF4-FFF2-40B4-BE49-F238E27FC236}">
                <a16:creationId xmlns:a16="http://schemas.microsoft.com/office/drawing/2014/main" id="{C62CDD4E-98AD-EB06-90B2-2B3A20834896}"/>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4110272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C3878-407B-8DFE-6931-11660CEF3D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392E89-7B63-1C5E-B7BD-60D9A71C5980}"/>
              </a:ext>
            </a:extLst>
          </p:cNvPr>
          <p:cNvSpPr>
            <a:spLocks noGrp="1"/>
          </p:cNvSpPr>
          <p:nvPr>
            <p:ph type="title"/>
          </p:nvPr>
        </p:nvSpPr>
        <p:spPr/>
        <p:txBody>
          <a:bodyPr>
            <a:normAutofit fontScale="90000"/>
          </a:bodyPr>
          <a:lstStyle/>
          <a:p>
            <a:r>
              <a:rPr lang="en-US" dirty="0"/>
              <a:t>5. Counting Distribution as Declarer</a:t>
            </a:r>
          </a:p>
        </p:txBody>
      </p:sp>
      <p:sp>
        <p:nvSpPr>
          <p:cNvPr id="3" name="Text Placeholder 2">
            <a:extLst>
              <a:ext uri="{FF2B5EF4-FFF2-40B4-BE49-F238E27FC236}">
                <a16:creationId xmlns:a16="http://schemas.microsoft.com/office/drawing/2014/main" id="{A25B6F21-24F1-3A6D-089B-8B612CFC5D2D}"/>
              </a:ext>
            </a:extLst>
          </p:cNvPr>
          <p:cNvSpPr>
            <a:spLocks noGrp="1"/>
          </p:cNvSpPr>
          <p:nvPr>
            <p:ph type="body" idx="1"/>
          </p:nvPr>
        </p:nvSpPr>
        <p:spPr/>
        <p:txBody>
          <a:bodyPr>
            <a:normAutofit fontScale="92500" lnSpcReduction="20000"/>
          </a:bodyPr>
          <a:lstStyle/>
          <a:p>
            <a:endParaRPr lang="en-US"/>
          </a:p>
        </p:txBody>
      </p:sp>
      <p:graphicFrame>
        <p:nvGraphicFramePr>
          <p:cNvPr id="8" name="Content Placeholder 7">
            <a:extLst>
              <a:ext uri="{FF2B5EF4-FFF2-40B4-BE49-F238E27FC236}">
                <a16:creationId xmlns:a16="http://schemas.microsoft.com/office/drawing/2014/main" id="{D86C0E6B-3B2C-CC2E-7A89-A28BB36D43B4}"/>
              </a:ext>
            </a:extLst>
          </p:cNvPr>
          <p:cNvGraphicFramePr>
            <a:graphicFrameLocks noGrp="1"/>
          </p:cNvGraphicFramePr>
          <p:nvPr>
            <p:ph sz="half" idx="2"/>
          </p:nvPr>
        </p:nvGraphicFramePr>
        <p:xfrm>
          <a:off x="457200" y="2174875"/>
          <a:ext cx="4040188" cy="1112520"/>
        </p:xfrm>
        <a:graphic>
          <a:graphicData uri="http://schemas.openxmlformats.org/drawingml/2006/table">
            <a:tbl>
              <a:tblPr firstRow="1" bandRow="1">
                <a:tableStyleId>{5C22544A-7EE6-4342-B048-85BDC9FD1C3A}</a:tableStyleId>
              </a:tblPr>
              <a:tblGrid>
                <a:gridCol w="1010047">
                  <a:extLst>
                    <a:ext uri="{9D8B030D-6E8A-4147-A177-3AD203B41FA5}">
                      <a16:colId xmlns:a16="http://schemas.microsoft.com/office/drawing/2014/main" val="44957541"/>
                    </a:ext>
                  </a:extLst>
                </a:gridCol>
                <a:gridCol w="1010047">
                  <a:extLst>
                    <a:ext uri="{9D8B030D-6E8A-4147-A177-3AD203B41FA5}">
                      <a16:colId xmlns:a16="http://schemas.microsoft.com/office/drawing/2014/main" val="1598713722"/>
                    </a:ext>
                  </a:extLst>
                </a:gridCol>
                <a:gridCol w="1010047">
                  <a:extLst>
                    <a:ext uri="{9D8B030D-6E8A-4147-A177-3AD203B41FA5}">
                      <a16:colId xmlns:a16="http://schemas.microsoft.com/office/drawing/2014/main" val="1981039497"/>
                    </a:ext>
                  </a:extLst>
                </a:gridCol>
                <a:gridCol w="1010047">
                  <a:extLst>
                    <a:ext uri="{9D8B030D-6E8A-4147-A177-3AD203B41FA5}">
                      <a16:colId xmlns:a16="http://schemas.microsoft.com/office/drawing/2014/main" val="3522355177"/>
                    </a:ext>
                  </a:extLst>
                </a:gridCol>
              </a:tblGrid>
              <a:tr h="370840">
                <a:tc>
                  <a:txBody>
                    <a:bodyPr/>
                    <a:lstStyle/>
                    <a:p>
                      <a:pPr algn="ctr"/>
                      <a:r>
                        <a:rPr lang="en-US" dirty="0"/>
                        <a:t>West</a:t>
                      </a:r>
                    </a:p>
                  </a:txBody>
                  <a:tcPr/>
                </a:tc>
                <a:tc>
                  <a:txBody>
                    <a:bodyPr/>
                    <a:lstStyle/>
                    <a:p>
                      <a:pPr algn="ctr"/>
                      <a:r>
                        <a:rPr lang="en-US" dirty="0"/>
                        <a:t>North</a:t>
                      </a:r>
                    </a:p>
                  </a:txBody>
                  <a:tcPr/>
                </a:tc>
                <a:tc>
                  <a:txBody>
                    <a:bodyPr/>
                    <a:lstStyle/>
                    <a:p>
                      <a:pPr algn="ctr"/>
                      <a:r>
                        <a:rPr lang="en-US" dirty="0"/>
                        <a:t>East</a:t>
                      </a:r>
                    </a:p>
                  </a:txBody>
                  <a:tcPr/>
                </a:tc>
                <a:tc>
                  <a:txBody>
                    <a:bodyPr/>
                    <a:lstStyle/>
                    <a:p>
                      <a:pPr algn="ctr"/>
                      <a:r>
                        <a:rPr lang="en-US" dirty="0"/>
                        <a:t>South</a:t>
                      </a:r>
                    </a:p>
                  </a:txBody>
                  <a:tcPr/>
                </a:tc>
                <a:extLst>
                  <a:ext uri="{0D108BD9-81ED-4DB2-BD59-A6C34878D82A}">
                    <a16:rowId xmlns:a16="http://schemas.microsoft.com/office/drawing/2014/main" val="3564994896"/>
                  </a:ext>
                </a:extLst>
              </a:tr>
              <a:tr h="370840">
                <a:tc>
                  <a:txBody>
                    <a:bodyPr/>
                    <a:lstStyle/>
                    <a:p>
                      <a:pPr algn="ctr"/>
                      <a:r>
                        <a:rPr lang="en-US" dirty="0"/>
                        <a:t>1</a:t>
                      </a:r>
                      <a:r>
                        <a:rPr lang="en-US" sz="1800" dirty="0">
                          <a:solidFill>
                            <a:srgbClr val="FF0000"/>
                          </a:solidFill>
                        </a:rPr>
                        <a:t>♦</a:t>
                      </a:r>
                      <a:endParaRPr lang="en-US" dirty="0"/>
                    </a:p>
                  </a:txBody>
                  <a:tcPr/>
                </a:tc>
                <a:tc>
                  <a:txBody>
                    <a:bodyPr/>
                    <a:lstStyle/>
                    <a:p>
                      <a:pPr algn="ctr"/>
                      <a:r>
                        <a:rPr lang="en-US" dirty="0"/>
                        <a:t>pass</a:t>
                      </a:r>
                    </a:p>
                  </a:txBody>
                  <a:tcPr/>
                </a:tc>
                <a:tc>
                  <a:txBody>
                    <a:bodyPr/>
                    <a:lstStyle/>
                    <a:p>
                      <a:pPr algn="ctr"/>
                      <a:r>
                        <a:rPr lang="en-US" dirty="0"/>
                        <a:t>1</a:t>
                      </a:r>
                      <a:r>
                        <a:rPr lang="en-US" sz="1800" dirty="0">
                          <a:solidFill>
                            <a:srgbClr val="FF0000"/>
                          </a:solidFill>
                        </a:rPr>
                        <a:t>♥</a:t>
                      </a:r>
                      <a:endParaRPr lang="en-US" dirty="0"/>
                    </a:p>
                  </a:txBody>
                  <a:tcPr/>
                </a:tc>
                <a:tc>
                  <a:txBody>
                    <a:bodyPr/>
                    <a:lstStyle/>
                    <a:p>
                      <a:pPr algn="ctr"/>
                      <a:r>
                        <a:rPr lang="en-US" dirty="0"/>
                        <a:t>2</a:t>
                      </a:r>
                      <a:r>
                        <a:rPr lang="en-US" sz="1800" dirty="0"/>
                        <a:t>♣</a:t>
                      </a:r>
                      <a:endParaRPr lang="en-US" dirty="0"/>
                    </a:p>
                  </a:txBody>
                  <a:tcPr/>
                </a:tc>
                <a:extLst>
                  <a:ext uri="{0D108BD9-81ED-4DB2-BD59-A6C34878D82A}">
                    <a16:rowId xmlns:a16="http://schemas.microsoft.com/office/drawing/2014/main" val="3049897724"/>
                  </a:ext>
                </a:extLst>
              </a:tr>
              <a:tr h="370840">
                <a:tc>
                  <a:txBody>
                    <a:bodyPr/>
                    <a:lstStyle/>
                    <a:p>
                      <a:pPr algn="ctr"/>
                      <a:r>
                        <a:rPr lang="en-US" dirty="0"/>
                        <a:t>2</a:t>
                      </a:r>
                      <a:r>
                        <a:rPr lang="en-US" sz="1800" dirty="0">
                          <a:solidFill>
                            <a:srgbClr val="FF0000"/>
                          </a:solidFill>
                        </a:rPr>
                        <a:t>♥</a:t>
                      </a:r>
                      <a:endParaRPr lang="en-US" dirty="0"/>
                    </a:p>
                  </a:txBody>
                  <a:tcPr/>
                </a:tc>
                <a:tc>
                  <a:txBody>
                    <a:bodyPr/>
                    <a:lstStyle/>
                    <a:p>
                      <a:pPr algn="ctr"/>
                      <a:r>
                        <a:rPr lang="en-US" dirty="0"/>
                        <a:t>3</a:t>
                      </a:r>
                      <a:r>
                        <a:rPr lang="en-US" sz="1800" dirty="0"/>
                        <a:t>♣</a:t>
                      </a:r>
                      <a:endParaRPr lang="en-US" dirty="0"/>
                    </a:p>
                  </a:txBody>
                  <a:tcPr/>
                </a:tc>
                <a:tc>
                  <a:txBody>
                    <a:bodyPr/>
                    <a:lstStyle/>
                    <a:p>
                      <a:pPr algn="ctr"/>
                      <a:r>
                        <a:rPr lang="en-US" dirty="0"/>
                        <a:t>All pass</a:t>
                      </a:r>
                    </a:p>
                  </a:txBody>
                  <a:tcPr/>
                </a:tc>
                <a:tc>
                  <a:txBody>
                    <a:bodyPr/>
                    <a:lstStyle/>
                    <a:p>
                      <a:pPr algn="ctr"/>
                      <a:endParaRPr lang="en-US" dirty="0"/>
                    </a:p>
                  </a:txBody>
                  <a:tcPr/>
                </a:tc>
                <a:extLst>
                  <a:ext uri="{0D108BD9-81ED-4DB2-BD59-A6C34878D82A}">
                    <a16:rowId xmlns:a16="http://schemas.microsoft.com/office/drawing/2014/main" val="249485905"/>
                  </a:ext>
                </a:extLst>
              </a:tr>
            </a:tbl>
          </a:graphicData>
        </a:graphic>
      </p:graphicFrame>
      <p:sp>
        <p:nvSpPr>
          <p:cNvPr id="5" name="Text Placeholder 4">
            <a:extLst>
              <a:ext uri="{FF2B5EF4-FFF2-40B4-BE49-F238E27FC236}">
                <a16:creationId xmlns:a16="http://schemas.microsoft.com/office/drawing/2014/main" id="{4894ADC5-3BA6-84AF-816A-CA26FF11F205}"/>
              </a:ext>
            </a:extLst>
          </p:cNvPr>
          <p:cNvSpPr>
            <a:spLocks noGrp="1"/>
          </p:cNvSpPr>
          <p:nvPr>
            <p:ph type="body" sz="quarter" idx="3"/>
          </p:nvPr>
        </p:nvSpPr>
        <p:spPr/>
        <p:txBody>
          <a:bodyPr>
            <a:normAutofit fontScale="92500" lnSpcReduction="20000"/>
          </a:bodyPr>
          <a:lstStyle/>
          <a:p>
            <a:r>
              <a:rPr lang="en-US" dirty="0"/>
              <a:t>What does South know from Auction?</a:t>
            </a:r>
          </a:p>
        </p:txBody>
      </p:sp>
      <p:graphicFrame>
        <p:nvGraphicFramePr>
          <p:cNvPr id="9" name="Content Placeholder 8">
            <a:extLst>
              <a:ext uri="{FF2B5EF4-FFF2-40B4-BE49-F238E27FC236}">
                <a16:creationId xmlns:a16="http://schemas.microsoft.com/office/drawing/2014/main" id="{CF5CEBD5-7AD9-41A4-31B0-DFD9B60DDF93}"/>
              </a:ext>
            </a:extLst>
          </p:cNvPr>
          <p:cNvGraphicFramePr>
            <a:graphicFrameLocks noGrp="1"/>
          </p:cNvGraphicFramePr>
          <p:nvPr>
            <p:ph sz="quarter" idx="4"/>
          </p:nvPr>
        </p:nvGraphicFramePr>
        <p:xfrm>
          <a:off x="465139" y="3733800"/>
          <a:ext cx="2278062" cy="2514604"/>
        </p:xfrm>
        <a:graphic>
          <a:graphicData uri="http://schemas.openxmlformats.org/drawingml/2006/table">
            <a:tbl>
              <a:tblPr bandRow="1">
                <a:tableStyleId>{5C22544A-7EE6-4342-B048-85BDC9FD1C3A}</a:tableStyleId>
              </a:tblPr>
              <a:tblGrid>
                <a:gridCol w="508455">
                  <a:extLst>
                    <a:ext uri="{9D8B030D-6E8A-4147-A177-3AD203B41FA5}">
                      <a16:colId xmlns:a16="http://schemas.microsoft.com/office/drawing/2014/main" val="2878654171"/>
                    </a:ext>
                  </a:extLst>
                </a:gridCol>
                <a:gridCol w="1769607">
                  <a:extLst>
                    <a:ext uri="{9D8B030D-6E8A-4147-A177-3AD203B41FA5}">
                      <a16:colId xmlns:a16="http://schemas.microsoft.com/office/drawing/2014/main" val="2317802437"/>
                    </a:ext>
                  </a:extLst>
                </a:gridCol>
              </a:tblGrid>
              <a:tr h="628651">
                <a:tc>
                  <a:txBody>
                    <a:bodyPr/>
                    <a:lstStyle/>
                    <a:p>
                      <a:r>
                        <a:rPr lang="en-US" sz="3200" dirty="0"/>
                        <a:t>♠</a:t>
                      </a:r>
                    </a:p>
                  </a:txBody>
                  <a:tcPr/>
                </a:tc>
                <a:tc>
                  <a:txBody>
                    <a:bodyPr/>
                    <a:lstStyle/>
                    <a:p>
                      <a:r>
                        <a:rPr lang="en-US" sz="3200" dirty="0"/>
                        <a:t>A 2</a:t>
                      </a:r>
                    </a:p>
                  </a:txBody>
                  <a:tcPr/>
                </a:tc>
                <a:extLst>
                  <a:ext uri="{0D108BD9-81ED-4DB2-BD59-A6C34878D82A}">
                    <a16:rowId xmlns:a16="http://schemas.microsoft.com/office/drawing/2014/main" val="3823332640"/>
                  </a:ext>
                </a:extLst>
              </a:tr>
              <a:tr h="628651">
                <a:tc>
                  <a:txBody>
                    <a:bodyPr/>
                    <a:lstStyle/>
                    <a:p>
                      <a:r>
                        <a:rPr lang="en-US" sz="3200" dirty="0">
                          <a:solidFill>
                            <a:srgbClr val="FF0000"/>
                          </a:solidFill>
                        </a:rPr>
                        <a:t>♥</a:t>
                      </a:r>
                      <a:endParaRPr lang="en-US" sz="3200" dirty="0"/>
                    </a:p>
                  </a:txBody>
                  <a:tcPr/>
                </a:tc>
                <a:tc>
                  <a:txBody>
                    <a:bodyPr/>
                    <a:lstStyle/>
                    <a:p>
                      <a:r>
                        <a:rPr lang="en-US" sz="3200" dirty="0"/>
                        <a:t>A 8 6</a:t>
                      </a:r>
                    </a:p>
                  </a:txBody>
                  <a:tcPr/>
                </a:tc>
                <a:extLst>
                  <a:ext uri="{0D108BD9-81ED-4DB2-BD59-A6C34878D82A}">
                    <a16:rowId xmlns:a16="http://schemas.microsoft.com/office/drawing/2014/main" val="1929760170"/>
                  </a:ext>
                </a:extLst>
              </a:tr>
              <a:tr h="628651">
                <a:tc>
                  <a:txBody>
                    <a:bodyPr/>
                    <a:lstStyle/>
                    <a:p>
                      <a:r>
                        <a:rPr lang="en-US" sz="3200" dirty="0">
                          <a:solidFill>
                            <a:srgbClr val="FF0000"/>
                          </a:solidFill>
                        </a:rPr>
                        <a:t>♦</a:t>
                      </a:r>
                      <a:endParaRPr lang="en-US" sz="3200" dirty="0"/>
                    </a:p>
                  </a:txBody>
                  <a:tcPr/>
                </a:tc>
                <a:tc>
                  <a:txBody>
                    <a:bodyPr/>
                    <a:lstStyle/>
                    <a:p>
                      <a:r>
                        <a:rPr lang="en-US" sz="3200" dirty="0"/>
                        <a:t>7 6 2</a:t>
                      </a:r>
                    </a:p>
                  </a:txBody>
                  <a:tcPr/>
                </a:tc>
                <a:extLst>
                  <a:ext uri="{0D108BD9-81ED-4DB2-BD59-A6C34878D82A}">
                    <a16:rowId xmlns:a16="http://schemas.microsoft.com/office/drawing/2014/main" val="2607432800"/>
                  </a:ext>
                </a:extLst>
              </a:tr>
              <a:tr h="628651">
                <a:tc>
                  <a:txBody>
                    <a:bodyPr/>
                    <a:lstStyle/>
                    <a:p>
                      <a:r>
                        <a:rPr lang="en-US" sz="3200" dirty="0"/>
                        <a:t>♣</a:t>
                      </a:r>
                    </a:p>
                  </a:txBody>
                  <a:tcPr/>
                </a:tc>
                <a:tc>
                  <a:txBody>
                    <a:bodyPr/>
                    <a:lstStyle/>
                    <a:p>
                      <a:r>
                        <a:rPr lang="en-US" sz="3200" dirty="0"/>
                        <a:t>A J 10 8 4</a:t>
                      </a:r>
                    </a:p>
                  </a:txBody>
                  <a:tcPr/>
                </a:tc>
                <a:extLst>
                  <a:ext uri="{0D108BD9-81ED-4DB2-BD59-A6C34878D82A}">
                    <a16:rowId xmlns:a16="http://schemas.microsoft.com/office/drawing/2014/main" val="4049180960"/>
                  </a:ext>
                </a:extLst>
              </a:tr>
            </a:tbl>
          </a:graphicData>
        </a:graphic>
      </p:graphicFrame>
      <p:sp>
        <p:nvSpPr>
          <p:cNvPr id="7" name="Footer Placeholder 6">
            <a:extLst>
              <a:ext uri="{FF2B5EF4-FFF2-40B4-BE49-F238E27FC236}">
                <a16:creationId xmlns:a16="http://schemas.microsoft.com/office/drawing/2014/main" id="{364C54D5-FBB3-A793-5AD3-FB5AE41A671A}"/>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A4A602B4-CB45-A5A3-A39E-D76446C829A1}"/>
              </a:ext>
            </a:extLst>
          </p:cNvPr>
          <p:cNvSpPr txBox="1"/>
          <p:nvPr/>
        </p:nvSpPr>
        <p:spPr>
          <a:xfrm>
            <a:off x="457200" y="3429000"/>
            <a:ext cx="3124200" cy="369332"/>
          </a:xfrm>
          <a:prstGeom prst="rect">
            <a:avLst/>
          </a:prstGeom>
          <a:noFill/>
        </p:spPr>
        <p:txBody>
          <a:bodyPr wrap="square" rtlCol="0">
            <a:spAutoFit/>
          </a:bodyPr>
          <a:lstStyle/>
          <a:p>
            <a:r>
              <a:rPr lang="en-US" dirty="0"/>
              <a:t>South’s hand:</a:t>
            </a:r>
          </a:p>
        </p:txBody>
      </p:sp>
      <p:sp>
        <p:nvSpPr>
          <p:cNvPr id="4" name="TextBox 3">
            <a:extLst>
              <a:ext uri="{FF2B5EF4-FFF2-40B4-BE49-F238E27FC236}">
                <a16:creationId xmlns:a16="http://schemas.microsoft.com/office/drawing/2014/main" id="{14DC9FE1-0D2D-046E-407F-4F3084352734}"/>
              </a:ext>
            </a:extLst>
          </p:cNvPr>
          <p:cNvSpPr txBox="1"/>
          <p:nvPr/>
        </p:nvSpPr>
        <p:spPr>
          <a:xfrm>
            <a:off x="4703764" y="2119907"/>
            <a:ext cx="3954461"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t>West has at least 12 HCP, prob w/ 4 or more Diamonds</a:t>
            </a:r>
          </a:p>
          <a:p>
            <a:pPr marL="285750" indent="-285750">
              <a:buFont typeface="Arial" panose="020B0604020202020204" pitchFamily="34" charset="0"/>
              <a:buChar char="•"/>
            </a:pPr>
            <a:r>
              <a:rPr lang="en-US" sz="2400" dirty="0"/>
              <a:t>East has at least 6 HCP with 4 + hearts</a:t>
            </a:r>
          </a:p>
          <a:p>
            <a:pPr marL="285750" indent="-285750">
              <a:buFont typeface="Arial" panose="020B0604020202020204" pitchFamily="34" charset="0"/>
              <a:buChar char="•"/>
            </a:pPr>
            <a:r>
              <a:rPr lang="en-US" sz="2400" dirty="0"/>
              <a:t>West prob has 4 Hearts (maybe 3)</a:t>
            </a:r>
          </a:p>
          <a:p>
            <a:pPr marL="285750" indent="-285750">
              <a:buFont typeface="Arial" panose="020B0604020202020204" pitchFamily="34" charset="0"/>
              <a:buChar char="•"/>
            </a:pPr>
            <a:r>
              <a:rPr lang="en-US" sz="2400" dirty="0"/>
              <a:t>North has 3+ clubs</a:t>
            </a:r>
          </a:p>
          <a:p>
            <a:pPr marL="285750" indent="-285750">
              <a:buFont typeface="Arial" panose="020B0604020202020204" pitchFamily="34" charset="0"/>
              <a:buChar char="•"/>
            </a:pPr>
            <a:r>
              <a:rPr lang="en-US" sz="2400" dirty="0"/>
              <a:t>Since the auction ended at 3C – all hands must be close to minimum</a:t>
            </a:r>
          </a:p>
        </p:txBody>
      </p:sp>
    </p:spTree>
    <p:extLst>
      <p:ext uri="{BB962C8B-B14F-4D97-AF65-F5344CB8AC3E}">
        <p14:creationId xmlns:p14="http://schemas.microsoft.com/office/powerpoint/2010/main" val="3727637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AD49E-2B55-9936-701E-97C1B2E600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D7E5EC-0E9E-6584-9CCF-81BCC1CCAEF2}"/>
              </a:ext>
            </a:extLst>
          </p:cNvPr>
          <p:cNvSpPr>
            <a:spLocks noGrp="1"/>
          </p:cNvSpPr>
          <p:nvPr>
            <p:ph type="title"/>
          </p:nvPr>
        </p:nvSpPr>
        <p:spPr/>
        <p:txBody>
          <a:bodyPr>
            <a:normAutofit fontScale="90000"/>
          </a:bodyPr>
          <a:lstStyle/>
          <a:p>
            <a:r>
              <a:rPr lang="en-US" dirty="0"/>
              <a:t>5. Counting Distribution as Declarer</a:t>
            </a:r>
          </a:p>
        </p:txBody>
      </p:sp>
      <p:sp>
        <p:nvSpPr>
          <p:cNvPr id="3" name="Text Placeholder 2">
            <a:extLst>
              <a:ext uri="{FF2B5EF4-FFF2-40B4-BE49-F238E27FC236}">
                <a16:creationId xmlns:a16="http://schemas.microsoft.com/office/drawing/2014/main" id="{F136E2A9-F0D6-B561-4E98-F44FE02189AB}"/>
              </a:ext>
            </a:extLst>
          </p:cNvPr>
          <p:cNvSpPr>
            <a:spLocks noGrp="1"/>
          </p:cNvSpPr>
          <p:nvPr>
            <p:ph type="body" idx="1"/>
          </p:nvPr>
        </p:nvSpPr>
        <p:spPr>
          <a:xfrm>
            <a:off x="0" y="3109119"/>
            <a:ext cx="2971800" cy="1358066"/>
          </a:xfrm>
        </p:spPr>
        <p:txBody>
          <a:bodyPr>
            <a:normAutofit/>
          </a:bodyPr>
          <a:lstStyle/>
          <a:p>
            <a:r>
              <a:rPr lang="en-US" dirty="0"/>
              <a:t>Opening lead of</a:t>
            </a:r>
            <a:r>
              <a:rPr lang="en-US" sz="2400" dirty="0">
                <a:solidFill>
                  <a:srgbClr val="FF0000"/>
                </a:solidFill>
              </a:rPr>
              <a:t> ♦</a:t>
            </a:r>
            <a:r>
              <a:rPr lang="en-US" dirty="0"/>
              <a:t>A</a:t>
            </a:r>
            <a:endParaRPr lang="en-US" sz="2400" dirty="0"/>
          </a:p>
          <a:p>
            <a:r>
              <a:rPr lang="en-US" dirty="0"/>
              <a:t>(prob from </a:t>
            </a:r>
            <a:r>
              <a:rPr lang="en-US" sz="2400" dirty="0">
                <a:solidFill>
                  <a:srgbClr val="FF0000"/>
                </a:solidFill>
              </a:rPr>
              <a:t>♦</a:t>
            </a:r>
            <a:r>
              <a:rPr lang="en-US" sz="2400" dirty="0" err="1"/>
              <a:t>AKxx</a:t>
            </a:r>
            <a:r>
              <a:rPr lang="en-US" sz="2400" dirty="0"/>
              <a:t> or </a:t>
            </a:r>
            <a:r>
              <a:rPr lang="en-US" sz="2400" dirty="0">
                <a:solidFill>
                  <a:srgbClr val="FF0000"/>
                </a:solidFill>
              </a:rPr>
              <a:t>♦</a:t>
            </a:r>
            <a:r>
              <a:rPr lang="en-US" sz="2400" dirty="0" err="1"/>
              <a:t>AKxxx</a:t>
            </a:r>
            <a:r>
              <a:rPr lang="en-US" sz="2400" dirty="0"/>
              <a:t> )</a:t>
            </a:r>
          </a:p>
          <a:p>
            <a:endParaRPr lang="en-US" sz="2400" dirty="0"/>
          </a:p>
          <a:p>
            <a:endParaRPr lang="en-US" dirty="0"/>
          </a:p>
        </p:txBody>
      </p:sp>
      <p:sp>
        <p:nvSpPr>
          <p:cNvPr id="5" name="Text Placeholder 4">
            <a:extLst>
              <a:ext uri="{FF2B5EF4-FFF2-40B4-BE49-F238E27FC236}">
                <a16:creationId xmlns:a16="http://schemas.microsoft.com/office/drawing/2014/main" id="{7D2B9E26-382F-0089-530E-E56738521E81}"/>
              </a:ext>
            </a:extLst>
          </p:cNvPr>
          <p:cNvSpPr>
            <a:spLocks noGrp="1"/>
          </p:cNvSpPr>
          <p:nvPr>
            <p:ph type="body" sz="quarter" idx="3"/>
          </p:nvPr>
        </p:nvSpPr>
        <p:spPr>
          <a:xfrm>
            <a:off x="4435475" y="1206779"/>
            <a:ext cx="1069975" cy="421717"/>
          </a:xfrm>
        </p:spPr>
        <p:txBody>
          <a:bodyPr>
            <a:normAutofit/>
          </a:bodyPr>
          <a:lstStyle/>
          <a:p>
            <a:r>
              <a:rPr lang="en-US" sz="2000" b="0" dirty="0"/>
              <a:t>Dummy:</a:t>
            </a:r>
          </a:p>
        </p:txBody>
      </p:sp>
      <p:graphicFrame>
        <p:nvGraphicFramePr>
          <p:cNvPr id="9" name="Content Placeholder 8">
            <a:extLst>
              <a:ext uri="{FF2B5EF4-FFF2-40B4-BE49-F238E27FC236}">
                <a16:creationId xmlns:a16="http://schemas.microsoft.com/office/drawing/2014/main" id="{C0579F52-62A5-6815-690C-2FAE2176A777}"/>
              </a:ext>
            </a:extLst>
          </p:cNvPr>
          <p:cNvGraphicFramePr>
            <a:graphicFrameLocks noGrp="1"/>
          </p:cNvGraphicFramePr>
          <p:nvPr>
            <p:ph sz="quarter" idx="4"/>
            <p:extLst>
              <p:ext uri="{D42A27DB-BD31-4B8C-83A1-F6EECF244321}">
                <p14:modId xmlns:p14="http://schemas.microsoft.com/office/powerpoint/2010/main" val="1133855393"/>
              </p:ext>
            </p:extLst>
          </p:nvPr>
        </p:nvGraphicFramePr>
        <p:xfrm>
          <a:off x="4191000" y="4467185"/>
          <a:ext cx="2286000" cy="1922980"/>
        </p:xfrm>
        <a:graphic>
          <a:graphicData uri="http://schemas.openxmlformats.org/drawingml/2006/table">
            <a:tbl>
              <a:tblPr bandRow="1">
                <a:tableStyleId>{5C22544A-7EE6-4342-B048-85BDC9FD1C3A}</a:tableStyleId>
              </a:tblPr>
              <a:tblGrid>
                <a:gridCol w="510227">
                  <a:extLst>
                    <a:ext uri="{9D8B030D-6E8A-4147-A177-3AD203B41FA5}">
                      <a16:colId xmlns:a16="http://schemas.microsoft.com/office/drawing/2014/main" val="2878654171"/>
                    </a:ext>
                  </a:extLst>
                </a:gridCol>
                <a:gridCol w="1775773">
                  <a:extLst>
                    <a:ext uri="{9D8B030D-6E8A-4147-A177-3AD203B41FA5}">
                      <a16:colId xmlns:a16="http://schemas.microsoft.com/office/drawing/2014/main" val="2317802437"/>
                    </a:ext>
                  </a:extLst>
                </a:gridCol>
              </a:tblGrid>
              <a:tr h="480745">
                <a:tc>
                  <a:txBody>
                    <a:bodyPr/>
                    <a:lstStyle/>
                    <a:p>
                      <a:r>
                        <a:rPr lang="en-US" sz="2000" dirty="0"/>
                        <a:t>♠</a:t>
                      </a:r>
                    </a:p>
                  </a:txBody>
                  <a:tcPr/>
                </a:tc>
                <a:tc>
                  <a:txBody>
                    <a:bodyPr/>
                    <a:lstStyle/>
                    <a:p>
                      <a:r>
                        <a:rPr lang="en-US" sz="2000" dirty="0"/>
                        <a:t>A 2</a:t>
                      </a:r>
                    </a:p>
                  </a:txBody>
                  <a:tcPr/>
                </a:tc>
                <a:extLst>
                  <a:ext uri="{0D108BD9-81ED-4DB2-BD59-A6C34878D82A}">
                    <a16:rowId xmlns:a16="http://schemas.microsoft.com/office/drawing/2014/main" val="3823332640"/>
                  </a:ext>
                </a:extLst>
              </a:tr>
              <a:tr h="480745">
                <a:tc>
                  <a:txBody>
                    <a:bodyPr/>
                    <a:lstStyle/>
                    <a:p>
                      <a:r>
                        <a:rPr lang="en-US" sz="2000" dirty="0">
                          <a:solidFill>
                            <a:srgbClr val="FF0000"/>
                          </a:solidFill>
                        </a:rPr>
                        <a:t>♥</a:t>
                      </a:r>
                      <a:endParaRPr lang="en-US" sz="2000" dirty="0"/>
                    </a:p>
                  </a:txBody>
                  <a:tcPr/>
                </a:tc>
                <a:tc>
                  <a:txBody>
                    <a:bodyPr/>
                    <a:lstStyle/>
                    <a:p>
                      <a:r>
                        <a:rPr lang="en-US" sz="2000" dirty="0"/>
                        <a:t>A 8 6</a:t>
                      </a:r>
                    </a:p>
                  </a:txBody>
                  <a:tcPr/>
                </a:tc>
                <a:extLst>
                  <a:ext uri="{0D108BD9-81ED-4DB2-BD59-A6C34878D82A}">
                    <a16:rowId xmlns:a16="http://schemas.microsoft.com/office/drawing/2014/main" val="1929760170"/>
                  </a:ext>
                </a:extLst>
              </a:tr>
              <a:tr h="480745">
                <a:tc>
                  <a:txBody>
                    <a:bodyPr/>
                    <a:lstStyle/>
                    <a:p>
                      <a:r>
                        <a:rPr lang="en-US" sz="2000" dirty="0">
                          <a:solidFill>
                            <a:srgbClr val="FF0000"/>
                          </a:solidFill>
                        </a:rPr>
                        <a:t>♦</a:t>
                      </a:r>
                      <a:endParaRPr lang="en-US" sz="2000" dirty="0"/>
                    </a:p>
                  </a:txBody>
                  <a:tcPr/>
                </a:tc>
                <a:tc>
                  <a:txBody>
                    <a:bodyPr/>
                    <a:lstStyle/>
                    <a:p>
                      <a:r>
                        <a:rPr lang="en-US" sz="2000" dirty="0"/>
                        <a:t>7 6 2</a:t>
                      </a:r>
                    </a:p>
                  </a:txBody>
                  <a:tcPr/>
                </a:tc>
                <a:extLst>
                  <a:ext uri="{0D108BD9-81ED-4DB2-BD59-A6C34878D82A}">
                    <a16:rowId xmlns:a16="http://schemas.microsoft.com/office/drawing/2014/main" val="2607432800"/>
                  </a:ext>
                </a:extLst>
              </a:tr>
              <a:tr h="480745">
                <a:tc>
                  <a:txBody>
                    <a:bodyPr/>
                    <a:lstStyle/>
                    <a:p>
                      <a:r>
                        <a:rPr lang="en-US" sz="2000" dirty="0"/>
                        <a:t>♣</a:t>
                      </a:r>
                    </a:p>
                  </a:txBody>
                  <a:tcPr/>
                </a:tc>
                <a:tc>
                  <a:txBody>
                    <a:bodyPr/>
                    <a:lstStyle/>
                    <a:p>
                      <a:r>
                        <a:rPr lang="en-US" sz="2000" dirty="0"/>
                        <a:t>A J 10 8 4</a:t>
                      </a:r>
                    </a:p>
                  </a:txBody>
                  <a:tcPr/>
                </a:tc>
                <a:extLst>
                  <a:ext uri="{0D108BD9-81ED-4DB2-BD59-A6C34878D82A}">
                    <a16:rowId xmlns:a16="http://schemas.microsoft.com/office/drawing/2014/main" val="4049180960"/>
                  </a:ext>
                </a:extLst>
              </a:tr>
            </a:tbl>
          </a:graphicData>
        </a:graphic>
      </p:graphicFrame>
      <p:sp>
        <p:nvSpPr>
          <p:cNvPr id="7" name="Footer Placeholder 6">
            <a:extLst>
              <a:ext uri="{FF2B5EF4-FFF2-40B4-BE49-F238E27FC236}">
                <a16:creationId xmlns:a16="http://schemas.microsoft.com/office/drawing/2014/main" id="{A59BA72B-3B19-6ECF-77C2-4FD9F9235575}"/>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E04C164B-B381-AEA1-A372-4BB758251B9D}"/>
              </a:ext>
            </a:extLst>
          </p:cNvPr>
          <p:cNvSpPr txBox="1"/>
          <p:nvPr/>
        </p:nvSpPr>
        <p:spPr>
          <a:xfrm>
            <a:off x="3943350" y="4097853"/>
            <a:ext cx="3124200" cy="369332"/>
          </a:xfrm>
          <a:prstGeom prst="rect">
            <a:avLst/>
          </a:prstGeom>
          <a:noFill/>
        </p:spPr>
        <p:txBody>
          <a:bodyPr wrap="square" rtlCol="0">
            <a:spAutoFit/>
          </a:bodyPr>
          <a:lstStyle/>
          <a:p>
            <a:r>
              <a:rPr lang="en-US" dirty="0"/>
              <a:t>South’s Declarer’s hand:</a:t>
            </a:r>
          </a:p>
        </p:txBody>
      </p:sp>
      <p:graphicFrame>
        <p:nvGraphicFramePr>
          <p:cNvPr id="17" name="Table 16">
            <a:extLst>
              <a:ext uri="{FF2B5EF4-FFF2-40B4-BE49-F238E27FC236}">
                <a16:creationId xmlns:a16="http://schemas.microsoft.com/office/drawing/2014/main" id="{88C11C00-6877-2577-8E7D-452136B24F71}"/>
              </a:ext>
            </a:extLst>
          </p:cNvPr>
          <p:cNvGraphicFramePr>
            <a:graphicFrameLocks noGrp="1"/>
          </p:cNvGraphicFramePr>
          <p:nvPr/>
        </p:nvGraphicFramePr>
        <p:xfrm>
          <a:off x="4248150" y="1701800"/>
          <a:ext cx="510227" cy="1922980"/>
        </p:xfrm>
        <a:graphic>
          <a:graphicData uri="http://schemas.openxmlformats.org/drawingml/2006/table">
            <a:tbl>
              <a:tblPr bandRow="1">
                <a:tableStyleId>{5C22544A-7EE6-4342-B048-85BDC9FD1C3A}</a:tableStyleId>
              </a:tblPr>
              <a:tblGrid>
                <a:gridCol w="510227">
                  <a:extLst>
                    <a:ext uri="{9D8B030D-6E8A-4147-A177-3AD203B41FA5}">
                      <a16:colId xmlns:a16="http://schemas.microsoft.com/office/drawing/2014/main" val="2738891087"/>
                    </a:ext>
                  </a:extLst>
                </a:gridCol>
              </a:tblGrid>
              <a:tr h="480745">
                <a:tc>
                  <a:txBody>
                    <a:bodyPr/>
                    <a:lstStyle/>
                    <a:p>
                      <a:r>
                        <a:rPr lang="en-US" sz="2000" dirty="0"/>
                        <a:t>♠</a:t>
                      </a:r>
                    </a:p>
                  </a:txBody>
                  <a:tcPr/>
                </a:tc>
                <a:extLst>
                  <a:ext uri="{0D108BD9-81ED-4DB2-BD59-A6C34878D82A}">
                    <a16:rowId xmlns:a16="http://schemas.microsoft.com/office/drawing/2014/main" val="310105809"/>
                  </a:ext>
                </a:extLst>
              </a:tr>
              <a:tr h="480745">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419243113"/>
                  </a:ext>
                </a:extLst>
              </a:tr>
              <a:tr h="480745">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1284895"/>
                  </a:ext>
                </a:extLst>
              </a:tr>
              <a:tr h="480745">
                <a:tc>
                  <a:txBody>
                    <a:bodyPr/>
                    <a:lstStyle/>
                    <a:p>
                      <a:r>
                        <a:rPr lang="en-US" sz="2000" dirty="0"/>
                        <a:t>♣</a:t>
                      </a:r>
                    </a:p>
                  </a:txBody>
                  <a:tcPr/>
                </a:tc>
                <a:extLst>
                  <a:ext uri="{0D108BD9-81ED-4DB2-BD59-A6C34878D82A}">
                    <a16:rowId xmlns:a16="http://schemas.microsoft.com/office/drawing/2014/main" val="1873626137"/>
                  </a:ext>
                </a:extLst>
              </a:tr>
            </a:tbl>
          </a:graphicData>
        </a:graphic>
      </p:graphicFrame>
      <p:graphicFrame>
        <p:nvGraphicFramePr>
          <p:cNvPr id="18" name="Table 17">
            <a:extLst>
              <a:ext uri="{FF2B5EF4-FFF2-40B4-BE49-F238E27FC236}">
                <a16:creationId xmlns:a16="http://schemas.microsoft.com/office/drawing/2014/main" id="{50685255-EB75-3586-6E3C-3B6D93077361}"/>
              </a:ext>
            </a:extLst>
          </p:cNvPr>
          <p:cNvGraphicFramePr>
            <a:graphicFrameLocks noGrp="1"/>
          </p:cNvGraphicFramePr>
          <p:nvPr>
            <p:extLst>
              <p:ext uri="{D42A27DB-BD31-4B8C-83A1-F6EECF244321}">
                <p14:modId xmlns:p14="http://schemas.microsoft.com/office/powerpoint/2010/main" val="509225205"/>
              </p:ext>
            </p:extLst>
          </p:nvPr>
        </p:nvGraphicFramePr>
        <p:xfrm>
          <a:off x="4739327" y="1701800"/>
          <a:ext cx="1775773" cy="1922980"/>
        </p:xfrm>
        <a:graphic>
          <a:graphicData uri="http://schemas.openxmlformats.org/drawingml/2006/table">
            <a:tbl>
              <a:tblPr bandRow="1">
                <a:tableStyleId>{5C22544A-7EE6-4342-B048-85BDC9FD1C3A}</a:tableStyleId>
              </a:tblPr>
              <a:tblGrid>
                <a:gridCol w="1775773">
                  <a:extLst>
                    <a:ext uri="{9D8B030D-6E8A-4147-A177-3AD203B41FA5}">
                      <a16:colId xmlns:a16="http://schemas.microsoft.com/office/drawing/2014/main" val="3880715228"/>
                    </a:ext>
                  </a:extLst>
                </a:gridCol>
              </a:tblGrid>
              <a:tr h="480745">
                <a:tc>
                  <a:txBody>
                    <a:bodyPr/>
                    <a:lstStyle/>
                    <a:p>
                      <a:r>
                        <a:rPr lang="en-US" sz="2000" dirty="0"/>
                        <a:t>K 6 5</a:t>
                      </a:r>
                    </a:p>
                  </a:txBody>
                  <a:tcPr/>
                </a:tc>
                <a:extLst>
                  <a:ext uri="{0D108BD9-81ED-4DB2-BD59-A6C34878D82A}">
                    <a16:rowId xmlns:a16="http://schemas.microsoft.com/office/drawing/2014/main" val="3792870112"/>
                  </a:ext>
                </a:extLst>
              </a:tr>
              <a:tr h="480745">
                <a:tc>
                  <a:txBody>
                    <a:bodyPr/>
                    <a:lstStyle/>
                    <a:p>
                      <a:r>
                        <a:rPr lang="en-US" sz="2000" dirty="0"/>
                        <a:t>4 3 2</a:t>
                      </a:r>
                    </a:p>
                  </a:txBody>
                  <a:tcPr/>
                </a:tc>
                <a:extLst>
                  <a:ext uri="{0D108BD9-81ED-4DB2-BD59-A6C34878D82A}">
                    <a16:rowId xmlns:a16="http://schemas.microsoft.com/office/drawing/2014/main" val="1088457419"/>
                  </a:ext>
                </a:extLst>
              </a:tr>
              <a:tr h="480745">
                <a:tc>
                  <a:txBody>
                    <a:bodyPr/>
                    <a:lstStyle/>
                    <a:p>
                      <a:r>
                        <a:rPr lang="en-US" sz="2000" dirty="0"/>
                        <a:t>Q 10 5 4</a:t>
                      </a:r>
                    </a:p>
                  </a:txBody>
                  <a:tcPr/>
                </a:tc>
                <a:extLst>
                  <a:ext uri="{0D108BD9-81ED-4DB2-BD59-A6C34878D82A}">
                    <a16:rowId xmlns:a16="http://schemas.microsoft.com/office/drawing/2014/main" val="2228078845"/>
                  </a:ext>
                </a:extLst>
              </a:tr>
              <a:tr h="480745">
                <a:tc>
                  <a:txBody>
                    <a:bodyPr/>
                    <a:lstStyle/>
                    <a:p>
                      <a:r>
                        <a:rPr lang="en-US" sz="2000" dirty="0"/>
                        <a:t>K 9 6</a:t>
                      </a:r>
                    </a:p>
                  </a:txBody>
                  <a:tcPr/>
                </a:tc>
                <a:extLst>
                  <a:ext uri="{0D108BD9-81ED-4DB2-BD59-A6C34878D82A}">
                    <a16:rowId xmlns:a16="http://schemas.microsoft.com/office/drawing/2014/main" val="287478049"/>
                  </a:ext>
                </a:extLst>
              </a:tr>
            </a:tbl>
          </a:graphicData>
        </a:graphic>
      </p:graphicFrame>
    </p:spTree>
    <p:extLst>
      <p:ext uri="{BB962C8B-B14F-4D97-AF65-F5344CB8AC3E}">
        <p14:creationId xmlns:p14="http://schemas.microsoft.com/office/powerpoint/2010/main" val="2488967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338E-9F4A-6EA0-6639-CCAC73AA0FE0}"/>
              </a:ext>
            </a:extLst>
          </p:cNvPr>
          <p:cNvSpPr>
            <a:spLocks noGrp="1"/>
          </p:cNvSpPr>
          <p:nvPr>
            <p:ph type="title"/>
          </p:nvPr>
        </p:nvSpPr>
        <p:spPr/>
        <p:txBody>
          <a:bodyPr>
            <a:normAutofit fontScale="90000"/>
          </a:bodyPr>
          <a:lstStyle/>
          <a:p>
            <a:r>
              <a:rPr lang="en-US" dirty="0"/>
              <a:t>5. Let’s refine the known distribution and count our losers</a:t>
            </a:r>
          </a:p>
        </p:txBody>
      </p:sp>
      <p:sp>
        <p:nvSpPr>
          <p:cNvPr id="3" name="Footer Placeholder 2">
            <a:extLst>
              <a:ext uri="{FF2B5EF4-FFF2-40B4-BE49-F238E27FC236}">
                <a16:creationId xmlns:a16="http://schemas.microsoft.com/office/drawing/2014/main" id="{F9D0E092-AAC7-067F-47FB-1CF0BE2456A7}"/>
              </a:ext>
            </a:extLst>
          </p:cNvPr>
          <p:cNvSpPr>
            <a:spLocks noGrp="1"/>
          </p:cNvSpPr>
          <p:nvPr>
            <p:ph type="ftr" sz="quarter" idx="11"/>
          </p:nvPr>
        </p:nvSpPr>
        <p:spPr/>
        <p:txBody>
          <a:bodyPr/>
          <a:lstStyle/>
          <a:p>
            <a:r>
              <a:rPr lang="en-US"/>
              <a:t>Valarie Remmers - Friendly Bridge Club</a:t>
            </a:r>
          </a:p>
        </p:txBody>
      </p:sp>
      <p:graphicFrame>
        <p:nvGraphicFramePr>
          <p:cNvPr id="4" name="Table 3">
            <a:extLst>
              <a:ext uri="{FF2B5EF4-FFF2-40B4-BE49-F238E27FC236}">
                <a16:creationId xmlns:a16="http://schemas.microsoft.com/office/drawing/2014/main" id="{D0104EF4-B683-25F1-8974-FF903B10870D}"/>
              </a:ext>
            </a:extLst>
          </p:cNvPr>
          <p:cNvGraphicFramePr>
            <a:graphicFrameLocks noGrp="1"/>
          </p:cNvGraphicFramePr>
          <p:nvPr>
            <p:extLst>
              <p:ext uri="{D42A27DB-BD31-4B8C-83A1-F6EECF244321}">
                <p14:modId xmlns:p14="http://schemas.microsoft.com/office/powerpoint/2010/main" val="654670659"/>
              </p:ext>
            </p:extLst>
          </p:nvPr>
        </p:nvGraphicFramePr>
        <p:xfrm>
          <a:off x="1524000" y="1397000"/>
          <a:ext cx="6172200" cy="2633107"/>
        </p:xfrm>
        <a:graphic>
          <a:graphicData uri="http://schemas.openxmlformats.org/drawingml/2006/table">
            <a:tbl>
              <a:tblPr bandRow="1">
                <a:tableStyleId>{5C22544A-7EE6-4342-B048-85BDC9FD1C3A}</a:tableStyleId>
              </a:tblPr>
              <a:tblGrid>
                <a:gridCol w="1234440">
                  <a:extLst>
                    <a:ext uri="{9D8B030D-6E8A-4147-A177-3AD203B41FA5}">
                      <a16:colId xmlns:a16="http://schemas.microsoft.com/office/drawing/2014/main" val="2009050254"/>
                    </a:ext>
                  </a:extLst>
                </a:gridCol>
                <a:gridCol w="1234440">
                  <a:extLst>
                    <a:ext uri="{9D8B030D-6E8A-4147-A177-3AD203B41FA5}">
                      <a16:colId xmlns:a16="http://schemas.microsoft.com/office/drawing/2014/main" val="907501858"/>
                    </a:ext>
                  </a:extLst>
                </a:gridCol>
                <a:gridCol w="1234440">
                  <a:extLst>
                    <a:ext uri="{9D8B030D-6E8A-4147-A177-3AD203B41FA5}">
                      <a16:colId xmlns:a16="http://schemas.microsoft.com/office/drawing/2014/main" val="1231516498"/>
                    </a:ext>
                  </a:extLst>
                </a:gridCol>
                <a:gridCol w="1234440">
                  <a:extLst>
                    <a:ext uri="{9D8B030D-6E8A-4147-A177-3AD203B41FA5}">
                      <a16:colId xmlns:a16="http://schemas.microsoft.com/office/drawing/2014/main" val="2691030497"/>
                    </a:ext>
                  </a:extLst>
                </a:gridCol>
                <a:gridCol w="1234440">
                  <a:extLst>
                    <a:ext uri="{9D8B030D-6E8A-4147-A177-3AD203B41FA5}">
                      <a16:colId xmlns:a16="http://schemas.microsoft.com/office/drawing/2014/main" val="2515445173"/>
                    </a:ext>
                  </a:extLst>
                </a:gridCol>
              </a:tblGrid>
              <a:tr h="335156">
                <a:tc>
                  <a:txBody>
                    <a:bodyPr/>
                    <a:lstStyle/>
                    <a:p>
                      <a:endParaRPr lang="en-US" dirty="0"/>
                    </a:p>
                  </a:txBody>
                  <a:tcPr/>
                </a:tc>
                <a:tc>
                  <a:txBody>
                    <a:bodyPr/>
                    <a:lstStyle/>
                    <a:p>
                      <a:r>
                        <a:rPr lang="en-US" sz="1800" dirty="0"/>
                        <a:t>♠</a:t>
                      </a:r>
                      <a:endParaRPr lang="en-US" dirty="0"/>
                    </a:p>
                  </a:txBody>
                  <a:tcPr/>
                </a:tc>
                <a:tc>
                  <a:txBody>
                    <a:bodyPr/>
                    <a:lstStyle/>
                    <a:p>
                      <a:r>
                        <a:rPr lang="en-US" sz="1800" dirty="0">
                          <a:solidFill>
                            <a:srgbClr val="FF0000"/>
                          </a:solidFill>
                        </a:rPr>
                        <a:t>♥</a:t>
                      </a:r>
                      <a:endParaRPr lang="en-US" dirty="0"/>
                    </a:p>
                  </a:txBody>
                  <a:tcPr/>
                </a:tc>
                <a:tc>
                  <a:txBody>
                    <a:bodyPr/>
                    <a:lstStyle/>
                    <a:p>
                      <a:r>
                        <a:rPr lang="en-US" sz="1800" dirty="0">
                          <a:solidFill>
                            <a:srgbClr val="FF0000"/>
                          </a:solidFill>
                        </a:rPr>
                        <a:t>♦</a:t>
                      </a:r>
                      <a:endParaRPr lang="en-US" dirty="0"/>
                    </a:p>
                  </a:txBody>
                  <a:tcPr/>
                </a:tc>
                <a:tc>
                  <a:txBody>
                    <a:bodyPr/>
                    <a:lstStyle/>
                    <a:p>
                      <a:r>
                        <a:rPr lang="en-US" sz="1800" dirty="0"/>
                        <a:t>♣</a:t>
                      </a:r>
                      <a:endParaRPr lang="en-US" dirty="0"/>
                    </a:p>
                  </a:txBody>
                  <a:tcPr/>
                </a:tc>
                <a:extLst>
                  <a:ext uri="{0D108BD9-81ED-4DB2-BD59-A6C34878D82A}">
                    <a16:rowId xmlns:a16="http://schemas.microsoft.com/office/drawing/2014/main" val="1706672407"/>
                  </a:ext>
                </a:extLst>
              </a:tr>
              <a:tr h="335156">
                <a:tc>
                  <a:txBody>
                    <a:bodyPr/>
                    <a:lstStyle/>
                    <a:p>
                      <a:r>
                        <a:rPr lang="en-US" dirty="0"/>
                        <a:t>South</a:t>
                      </a:r>
                    </a:p>
                  </a:txBody>
                  <a:tcPr/>
                </a:tc>
                <a:tc>
                  <a:txBody>
                    <a:bodyPr/>
                    <a:lstStyle/>
                    <a:p>
                      <a:r>
                        <a:rPr lang="en-US" dirty="0"/>
                        <a:t>2</a:t>
                      </a:r>
                    </a:p>
                  </a:txBody>
                  <a:tcPr/>
                </a:tc>
                <a:tc>
                  <a:txBody>
                    <a:bodyPr/>
                    <a:lstStyle/>
                    <a:p>
                      <a:r>
                        <a:rPr lang="en-US" dirty="0"/>
                        <a:t>3</a:t>
                      </a:r>
                    </a:p>
                  </a:txBody>
                  <a:tcPr/>
                </a:tc>
                <a:tc>
                  <a:txBody>
                    <a:bodyPr/>
                    <a:lstStyle/>
                    <a:p>
                      <a:r>
                        <a:rPr lang="en-US" dirty="0"/>
                        <a:t>3</a:t>
                      </a:r>
                    </a:p>
                  </a:txBody>
                  <a:tcPr/>
                </a:tc>
                <a:tc>
                  <a:txBody>
                    <a:bodyPr/>
                    <a:lstStyle/>
                    <a:p>
                      <a:r>
                        <a:rPr lang="en-US" dirty="0"/>
                        <a:t>5</a:t>
                      </a:r>
                    </a:p>
                  </a:txBody>
                  <a:tcPr/>
                </a:tc>
                <a:extLst>
                  <a:ext uri="{0D108BD9-81ED-4DB2-BD59-A6C34878D82A}">
                    <a16:rowId xmlns:a16="http://schemas.microsoft.com/office/drawing/2014/main" val="1236766476"/>
                  </a:ext>
                </a:extLst>
              </a:tr>
              <a:tr h="586523">
                <a:tc>
                  <a:txBody>
                    <a:bodyPr/>
                    <a:lstStyle/>
                    <a:p>
                      <a:r>
                        <a:rPr lang="en-US" dirty="0"/>
                        <a:t>West</a:t>
                      </a:r>
                    </a:p>
                  </a:txBody>
                  <a:tcPr/>
                </a:tc>
                <a:tc>
                  <a:txBody>
                    <a:bodyPr/>
                    <a:lstStyle/>
                    <a:p>
                      <a:r>
                        <a:rPr lang="en-US" dirty="0"/>
                        <a:t>&lt;5</a:t>
                      </a:r>
                    </a:p>
                  </a:txBody>
                  <a:tcPr/>
                </a:tc>
                <a:tc>
                  <a:txBody>
                    <a:bodyPr/>
                    <a:lstStyle/>
                    <a:p>
                      <a:r>
                        <a:rPr lang="en-US" b="1"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or 5</a:t>
                      </a:r>
                    </a:p>
                    <a:p>
                      <a:endParaRPr lang="en-US" dirty="0"/>
                    </a:p>
                  </a:txBody>
                  <a:tcPr/>
                </a:tc>
                <a:tc>
                  <a:txBody>
                    <a:bodyPr/>
                    <a:lstStyle/>
                    <a:p>
                      <a:r>
                        <a:rPr lang="en-US" dirty="0"/>
                        <a:t>?</a:t>
                      </a:r>
                    </a:p>
                  </a:txBody>
                  <a:tcPr/>
                </a:tc>
                <a:extLst>
                  <a:ext uri="{0D108BD9-81ED-4DB2-BD59-A6C34878D82A}">
                    <a16:rowId xmlns:a16="http://schemas.microsoft.com/office/drawing/2014/main" val="2496621159"/>
                  </a:ext>
                </a:extLst>
              </a:tr>
              <a:tr h="335156">
                <a:tc>
                  <a:txBody>
                    <a:bodyPr/>
                    <a:lstStyle/>
                    <a:p>
                      <a:r>
                        <a:rPr lang="en-US" dirty="0"/>
                        <a:t>North</a:t>
                      </a:r>
                    </a:p>
                  </a:txBody>
                  <a:tcPr/>
                </a:tc>
                <a:tc>
                  <a:txBody>
                    <a:bodyPr/>
                    <a:lstStyle/>
                    <a:p>
                      <a:r>
                        <a:rPr lang="en-US" dirty="0"/>
                        <a:t>3</a:t>
                      </a:r>
                    </a:p>
                  </a:txBody>
                  <a:tcPr/>
                </a:tc>
                <a:tc>
                  <a:txBody>
                    <a:bodyPr/>
                    <a:lstStyle/>
                    <a:p>
                      <a:r>
                        <a:rPr lang="en-US" dirty="0"/>
                        <a:t>3</a:t>
                      </a:r>
                    </a:p>
                  </a:txBody>
                  <a:tcPr/>
                </a:tc>
                <a:tc>
                  <a:txBody>
                    <a:bodyPr/>
                    <a:lstStyle/>
                    <a:p>
                      <a:r>
                        <a:rPr lang="en-US" dirty="0"/>
                        <a:t>4</a:t>
                      </a:r>
                    </a:p>
                  </a:txBody>
                  <a:tcPr/>
                </a:tc>
                <a:tc>
                  <a:txBody>
                    <a:bodyPr/>
                    <a:lstStyle/>
                    <a:p>
                      <a:r>
                        <a:rPr lang="en-US" dirty="0"/>
                        <a:t>3</a:t>
                      </a:r>
                    </a:p>
                  </a:txBody>
                  <a:tcPr/>
                </a:tc>
                <a:extLst>
                  <a:ext uri="{0D108BD9-81ED-4DB2-BD59-A6C34878D82A}">
                    <a16:rowId xmlns:a16="http://schemas.microsoft.com/office/drawing/2014/main" val="318485539"/>
                  </a:ext>
                </a:extLst>
              </a:tr>
              <a:tr h="529987">
                <a:tc>
                  <a:txBody>
                    <a:bodyPr/>
                    <a:lstStyle/>
                    <a:p>
                      <a:r>
                        <a:rPr lang="en-US" dirty="0"/>
                        <a:t>East</a:t>
                      </a:r>
                    </a:p>
                  </a:txBody>
                  <a:tcPr/>
                </a:tc>
                <a:tc>
                  <a:txBody>
                    <a:bodyPr/>
                    <a:lstStyle/>
                    <a:p>
                      <a:r>
                        <a:rPr lang="en-US" dirty="0"/>
                        <a:t>4 or less</a:t>
                      </a:r>
                    </a:p>
                  </a:txBody>
                  <a:tcPr/>
                </a:tc>
                <a:tc>
                  <a:txBody>
                    <a:bodyPr/>
                    <a:lstStyle/>
                    <a:p>
                      <a:r>
                        <a:rPr lang="en-US" b="1" dirty="0"/>
                        <a:t>4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 or 1</a:t>
                      </a:r>
                    </a:p>
                  </a:txBody>
                  <a:tcPr/>
                </a:tc>
                <a:tc>
                  <a:txBody>
                    <a:bodyPr/>
                    <a:lstStyle/>
                    <a:p>
                      <a:r>
                        <a:rPr lang="en-US" dirty="0"/>
                        <a:t>?</a:t>
                      </a:r>
                    </a:p>
                  </a:txBody>
                  <a:tcPr/>
                </a:tc>
                <a:extLst>
                  <a:ext uri="{0D108BD9-81ED-4DB2-BD59-A6C34878D82A}">
                    <a16:rowId xmlns:a16="http://schemas.microsoft.com/office/drawing/2014/main" val="2029819490"/>
                  </a:ext>
                </a:extLst>
              </a:tr>
              <a:tr h="335156">
                <a:tc>
                  <a:txBody>
                    <a:bodyPr/>
                    <a:lstStyle/>
                    <a:p>
                      <a:endParaRPr lang="en-US"/>
                    </a:p>
                  </a:txBody>
                  <a:tcPr/>
                </a:tc>
                <a:tc>
                  <a:txBody>
                    <a:bodyPr/>
                    <a:lstStyle/>
                    <a:p>
                      <a:r>
                        <a:rPr lang="en-US" dirty="0"/>
                        <a:t>13</a:t>
                      </a:r>
                    </a:p>
                  </a:txBody>
                  <a:tcPr/>
                </a:tc>
                <a:tc>
                  <a:txBody>
                    <a:bodyPr/>
                    <a:lstStyle/>
                    <a:p>
                      <a:r>
                        <a:rPr lang="en-US" dirty="0"/>
                        <a:t>13</a:t>
                      </a:r>
                    </a:p>
                  </a:txBody>
                  <a:tcPr/>
                </a:tc>
                <a:tc>
                  <a:txBody>
                    <a:bodyPr/>
                    <a:lstStyle/>
                    <a:p>
                      <a:r>
                        <a:rPr lang="en-US" dirty="0"/>
                        <a:t>13</a:t>
                      </a:r>
                    </a:p>
                  </a:txBody>
                  <a:tcPr/>
                </a:tc>
                <a:tc>
                  <a:txBody>
                    <a:bodyPr/>
                    <a:lstStyle/>
                    <a:p>
                      <a:r>
                        <a:rPr lang="en-US" dirty="0"/>
                        <a:t>13</a:t>
                      </a:r>
                    </a:p>
                  </a:txBody>
                  <a:tcPr/>
                </a:tc>
                <a:extLst>
                  <a:ext uri="{0D108BD9-81ED-4DB2-BD59-A6C34878D82A}">
                    <a16:rowId xmlns:a16="http://schemas.microsoft.com/office/drawing/2014/main" val="3221135941"/>
                  </a:ext>
                </a:extLst>
              </a:tr>
            </a:tbl>
          </a:graphicData>
        </a:graphic>
      </p:graphicFrame>
      <p:graphicFrame>
        <p:nvGraphicFramePr>
          <p:cNvPr id="5" name="Table 4">
            <a:extLst>
              <a:ext uri="{FF2B5EF4-FFF2-40B4-BE49-F238E27FC236}">
                <a16:creationId xmlns:a16="http://schemas.microsoft.com/office/drawing/2014/main" id="{3201DC95-C108-9AC1-8690-154587AFD145}"/>
              </a:ext>
            </a:extLst>
          </p:cNvPr>
          <p:cNvGraphicFramePr>
            <a:graphicFrameLocks noGrp="1"/>
          </p:cNvGraphicFramePr>
          <p:nvPr>
            <p:extLst>
              <p:ext uri="{D42A27DB-BD31-4B8C-83A1-F6EECF244321}">
                <p14:modId xmlns:p14="http://schemas.microsoft.com/office/powerpoint/2010/main" val="2456279153"/>
              </p:ext>
            </p:extLst>
          </p:nvPr>
        </p:nvGraphicFramePr>
        <p:xfrm>
          <a:off x="2667000" y="4077970"/>
          <a:ext cx="457200" cy="2316480"/>
        </p:xfrm>
        <a:graphic>
          <a:graphicData uri="http://schemas.openxmlformats.org/drawingml/2006/table">
            <a:tbl>
              <a:tblPr bandRow="1">
                <a:tableStyleId>{5C22544A-7EE6-4342-B048-85BDC9FD1C3A}</a:tableStyleId>
              </a:tblPr>
              <a:tblGrid>
                <a:gridCol w="457200">
                  <a:extLst>
                    <a:ext uri="{9D8B030D-6E8A-4147-A177-3AD203B41FA5}">
                      <a16:colId xmlns:a16="http://schemas.microsoft.com/office/drawing/2014/main" val="2285955975"/>
                    </a:ext>
                  </a:extLst>
                </a:gridCol>
              </a:tblGrid>
              <a:tr h="531813">
                <a:tc>
                  <a:txBody>
                    <a:bodyPr/>
                    <a:lstStyle/>
                    <a:p>
                      <a:r>
                        <a:rPr lang="en-US" sz="3200" dirty="0"/>
                        <a:t>♠</a:t>
                      </a:r>
                    </a:p>
                  </a:txBody>
                  <a:tcPr/>
                </a:tc>
                <a:extLst>
                  <a:ext uri="{0D108BD9-81ED-4DB2-BD59-A6C34878D82A}">
                    <a16:rowId xmlns:a16="http://schemas.microsoft.com/office/drawing/2014/main" val="555356686"/>
                  </a:ext>
                </a:extLst>
              </a:tr>
              <a:tr h="531813">
                <a:tc>
                  <a:txBody>
                    <a:bodyPr/>
                    <a:lstStyle/>
                    <a:p>
                      <a:r>
                        <a:rPr lang="en-US" sz="3200" dirty="0">
                          <a:solidFill>
                            <a:srgbClr val="FF0000"/>
                          </a:solidFill>
                        </a:rPr>
                        <a:t>♥</a:t>
                      </a:r>
                      <a:endParaRPr lang="en-US" sz="3200" dirty="0"/>
                    </a:p>
                  </a:txBody>
                  <a:tcPr/>
                </a:tc>
                <a:extLst>
                  <a:ext uri="{0D108BD9-81ED-4DB2-BD59-A6C34878D82A}">
                    <a16:rowId xmlns:a16="http://schemas.microsoft.com/office/drawing/2014/main" val="1862279047"/>
                  </a:ext>
                </a:extLst>
              </a:tr>
              <a:tr h="531813">
                <a:tc>
                  <a:txBody>
                    <a:bodyPr/>
                    <a:lstStyle/>
                    <a:p>
                      <a:r>
                        <a:rPr lang="en-US" sz="3200" dirty="0">
                          <a:solidFill>
                            <a:srgbClr val="FF0000"/>
                          </a:solidFill>
                        </a:rPr>
                        <a:t>♦</a:t>
                      </a:r>
                      <a:endParaRPr lang="en-US" sz="3200" dirty="0"/>
                    </a:p>
                  </a:txBody>
                  <a:tcPr/>
                </a:tc>
                <a:extLst>
                  <a:ext uri="{0D108BD9-81ED-4DB2-BD59-A6C34878D82A}">
                    <a16:rowId xmlns:a16="http://schemas.microsoft.com/office/drawing/2014/main" val="1987859823"/>
                  </a:ext>
                </a:extLst>
              </a:tr>
              <a:tr h="531813">
                <a:tc>
                  <a:txBody>
                    <a:bodyPr/>
                    <a:lstStyle/>
                    <a:p>
                      <a:r>
                        <a:rPr lang="en-US" sz="3200" dirty="0"/>
                        <a:t>♣</a:t>
                      </a:r>
                    </a:p>
                  </a:txBody>
                  <a:tcPr/>
                </a:tc>
                <a:extLst>
                  <a:ext uri="{0D108BD9-81ED-4DB2-BD59-A6C34878D82A}">
                    <a16:rowId xmlns:a16="http://schemas.microsoft.com/office/drawing/2014/main" val="1585124409"/>
                  </a:ext>
                </a:extLst>
              </a:tr>
            </a:tbl>
          </a:graphicData>
        </a:graphic>
      </p:graphicFrame>
      <p:graphicFrame>
        <p:nvGraphicFramePr>
          <p:cNvPr id="6" name="Table 5">
            <a:extLst>
              <a:ext uri="{FF2B5EF4-FFF2-40B4-BE49-F238E27FC236}">
                <a16:creationId xmlns:a16="http://schemas.microsoft.com/office/drawing/2014/main" id="{E2F25557-8CB0-1FC5-AF7A-E1993233DA2E}"/>
              </a:ext>
            </a:extLst>
          </p:cNvPr>
          <p:cNvGraphicFramePr>
            <a:graphicFrameLocks noGrp="1"/>
          </p:cNvGraphicFramePr>
          <p:nvPr>
            <p:extLst>
              <p:ext uri="{D42A27DB-BD31-4B8C-83A1-F6EECF244321}">
                <p14:modId xmlns:p14="http://schemas.microsoft.com/office/powerpoint/2010/main" val="1845469579"/>
              </p:ext>
            </p:extLst>
          </p:nvPr>
        </p:nvGraphicFramePr>
        <p:xfrm>
          <a:off x="3124200" y="4077970"/>
          <a:ext cx="838200" cy="2316484"/>
        </p:xfrm>
        <a:graphic>
          <a:graphicData uri="http://schemas.openxmlformats.org/drawingml/2006/table">
            <a:tbl>
              <a:tblPr bandRow="1">
                <a:tableStyleId>{5C22544A-7EE6-4342-B048-85BDC9FD1C3A}</a:tableStyleId>
              </a:tblPr>
              <a:tblGrid>
                <a:gridCol w="838200">
                  <a:extLst>
                    <a:ext uri="{9D8B030D-6E8A-4147-A177-3AD203B41FA5}">
                      <a16:colId xmlns:a16="http://schemas.microsoft.com/office/drawing/2014/main" val="3111289534"/>
                    </a:ext>
                  </a:extLst>
                </a:gridCol>
              </a:tblGrid>
              <a:tr h="579121">
                <a:tc>
                  <a:txBody>
                    <a:bodyPr/>
                    <a:lstStyle/>
                    <a:p>
                      <a:r>
                        <a:rPr lang="en-US" dirty="0"/>
                        <a:t>0</a:t>
                      </a:r>
                    </a:p>
                  </a:txBody>
                  <a:tcPr/>
                </a:tc>
                <a:extLst>
                  <a:ext uri="{0D108BD9-81ED-4DB2-BD59-A6C34878D82A}">
                    <a16:rowId xmlns:a16="http://schemas.microsoft.com/office/drawing/2014/main" val="3905735868"/>
                  </a:ext>
                </a:extLst>
              </a:tr>
              <a:tr h="579121">
                <a:tc>
                  <a:txBody>
                    <a:bodyPr/>
                    <a:lstStyle/>
                    <a:p>
                      <a:r>
                        <a:rPr lang="en-US" dirty="0"/>
                        <a:t>2</a:t>
                      </a:r>
                    </a:p>
                  </a:txBody>
                  <a:tcPr/>
                </a:tc>
                <a:extLst>
                  <a:ext uri="{0D108BD9-81ED-4DB2-BD59-A6C34878D82A}">
                    <a16:rowId xmlns:a16="http://schemas.microsoft.com/office/drawing/2014/main" val="697903640"/>
                  </a:ext>
                </a:extLst>
              </a:tr>
              <a:tr h="579121">
                <a:tc>
                  <a:txBody>
                    <a:bodyPr/>
                    <a:lstStyle/>
                    <a:p>
                      <a:r>
                        <a:rPr lang="en-US" dirty="0"/>
                        <a:t>2</a:t>
                      </a:r>
                    </a:p>
                  </a:txBody>
                  <a:tcPr/>
                </a:tc>
                <a:extLst>
                  <a:ext uri="{0D108BD9-81ED-4DB2-BD59-A6C34878D82A}">
                    <a16:rowId xmlns:a16="http://schemas.microsoft.com/office/drawing/2014/main" val="2216925628"/>
                  </a:ext>
                </a:extLst>
              </a:tr>
              <a:tr h="579121">
                <a:tc>
                  <a:txBody>
                    <a:bodyPr/>
                    <a:lstStyle/>
                    <a:p>
                      <a:r>
                        <a:rPr lang="en-US" dirty="0"/>
                        <a:t>0 or 1</a:t>
                      </a:r>
                    </a:p>
                  </a:txBody>
                  <a:tcPr/>
                </a:tc>
                <a:extLst>
                  <a:ext uri="{0D108BD9-81ED-4DB2-BD59-A6C34878D82A}">
                    <a16:rowId xmlns:a16="http://schemas.microsoft.com/office/drawing/2014/main" val="3425817171"/>
                  </a:ext>
                </a:extLst>
              </a:tr>
            </a:tbl>
          </a:graphicData>
        </a:graphic>
      </p:graphicFrame>
      <p:sp>
        <p:nvSpPr>
          <p:cNvPr id="7" name="TextBox 6">
            <a:extLst>
              <a:ext uri="{FF2B5EF4-FFF2-40B4-BE49-F238E27FC236}">
                <a16:creationId xmlns:a16="http://schemas.microsoft.com/office/drawing/2014/main" id="{E44E10FB-3523-323A-3FF3-09E594E4C9B2}"/>
              </a:ext>
            </a:extLst>
          </p:cNvPr>
          <p:cNvSpPr txBox="1"/>
          <p:nvPr/>
        </p:nvSpPr>
        <p:spPr>
          <a:xfrm>
            <a:off x="4495800" y="4800600"/>
            <a:ext cx="3200400" cy="369332"/>
          </a:xfrm>
          <a:prstGeom prst="rect">
            <a:avLst/>
          </a:prstGeom>
          <a:noFill/>
        </p:spPr>
        <p:txBody>
          <a:bodyPr wrap="square" rtlCol="0">
            <a:spAutoFit/>
          </a:bodyPr>
          <a:lstStyle/>
          <a:p>
            <a:r>
              <a:rPr lang="en-US" dirty="0"/>
              <a:t>Total losers 4 or 5</a:t>
            </a:r>
          </a:p>
        </p:txBody>
      </p:sp>
    </p:spTree>
    <p:extLst>
      <p:ext uri="{BB962C8B-B14F-4D97-AF65-F5344CB8AC3E}">
        <p14:creationId xmlns:p14="http://schemas.microsoft.com/office/powerpoint/2010/main" val="2673774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BE57E-0871-B0A3-D764-7A5E2896C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8CFDFC-26A5-077D-9B67-8FDD82B5AF3E}"/>
              </a:ext>
            </a:extLst>
          </p:cNvPr>
          <p:cNvSpPr>
            <a:spLocks noGrp="1"/>
          </p:cNvSpPr>
          <p:nvPr>
            <p:ph type="title"/>
          </p:nvPr>
        </p:nvSpPr>
        <p:spPr/>
        <p:txBody>
          <a:bodyPr>
            <a:normAutofit/>
          </a:bodyPr>
          <a:lstStyle/>
          <a:p>
            <a:r>
              <a:rPr lang="en-US" dirty="0"/>
              <a:t>5. What is our line of play?</a:t>
            </a:r>
          </a:p>
        </p:txBody>
      </p:sp>
      <p:sp>
        <p:nvSpPr>
          <p:cNvPr id="3" name="Text Placeholder 2">
            <a:extLst>
              <a:ext uri="{FF2B5EF4-FFF2-40B4-BE49-F238E27FC236}">
                <a16:creationId xmlns:a16="http://schemas.microsoft.com/office/drawing/2014/main" id="{75985161-AFD9-7BFF-FB5C-4908541F95F6}"/>
              </a:ext>
            </a:extLst>
          </p:cNvPr>
          <p:cNvSpPr>
            <a:spLocks noGrp="1"/>
          </p:cNvSpPr>
          <p:nvPr>
            <p:ph type="body" idx="1"/>
          </p:nvPr>
        </p:nvSpPr>
        <p:spPr>
          <a:xfrm>
            <a:off x="0" y="3109119"/>
            <a:ext cx="2971800" cy="1358066"/>
          </a:xfrm>
        </p:spPr>
        <p:txBody>
          <a:bodyPr>
            <a:normAutofit/>
          </a:bodyPr>
          <a:lstStyle/>
          <a:p>
            <a:r>
              <a:rPr lang="en-US" dirty="0"/>
              <a:t>Opening lead of</a:t>
            </a:r>
            <a:r>
              <a:rPr lang="en-US" sz="2400" dirty="0">
                <a:solidFill>
                  <a:srgbClr val="FF0000"/>
                </a:solidFill>
              </a:rPr>
              <a:t> ♦</a:t>
            </a:r>
            <a:r>
              <a:rPr lang="en-US" dirty="0"/>
              <a:t>A</a:t>
            </a:r>
            <a:endParaRPr lang="en-US" sz="2400" dirty="0"/>
          </a:p>
          <a:p>
            <a:r>
              <a:rPr lang="en-US" dirty="0"/>
              <a:t>(prob from </a:t>
            </a:r>
            <a:r>
              <a:rPr lang="en-US" sz="2400" dirty="0">
                <a:solidFill>
                  <a:srgbClr val="FF0000"/>
                </a:solidFill>
              </a:rPr>
              <a:t>♦</a:t>
            </a:r>
            <a:r>
              <a:rPr lang="en-US" sz="2400" dirty="0" err="1"/>
              <a:t>AKxx</a:t>
            </a:r>
            <a:r>
              <a:rPr lang="en-US" sz="2400" dirty="0"/>
              <a:t> or </a:t>
            </a:r>
            <a:r>
              <a:rPr lang="en-US" sz="2400" dirty="0">
                <a:solidFill>
                  <a:srgbClr val="FF0000"/>
                </a:solidFill>
              </a:rPr>
              <a:t>♦</a:t>
            </a:r>
            <a:r>
              <a:rPr lang="en-US" sz="2400" dirty="0" err="1"/>
              <a:t>AKxxx</a:t>
            </a:r>
            <a:r>
              <a:rPr lang="en-US" sz="2400" dirty="0"/>
              <a:t> )</a:t>
            </a:r>
          </a:p>
          <a:p>
            <a:endParaRPr lang="en-US" sz="2400" dirty="0"/>
          </a:p>
          <a:p>
            <a:endParaRPr lang="en-US" dirty="0"/>
          </a:p>
        </p:txBody>
      </p:sp>
      <p:sp>
        <p:nvSpPr>
          <p:cNvPr id="5" name="Text Placeholder 4">
            <a:extLst>
              <a:ext uri="{FF2B5EF4-FFF2-40B4-BE49-F238E27FC236}">
                <a16:creationId xmlns:a16="http://schemas.microsoft.com/office/drawing/2014/main" id="{6807FA73-7CBF-FFE6-4FEE-EE9C913F40B4}"/>
              </a:ext>
            </a:extLst>
          </p:cNvPr>
          <p:cNvSpPr>
            <a:spLocks noGrp="1"/>
          </p:cNvSpPr>
          <p:nvPr>
            <p:ph type="body" sz="quarter" idx="3"/>
          </p:nvPr>
        </p:nvSpPr>
        <p:spPr>
          <a:xfrm>
            <a:off x="3502025" y="1076903"/>
            <a:ext cx="1069975" cy="421717"/>
          </a:xfrm>
        </p:spPr>
        <p:txBody>
          <a:bodyPr>
            <a:normAutofit/>
          </a:bodyPr>
          <a:lstStyle/>
          <a:p>
            <a:r>
              <a:rPr lang="en-US" sz="2000" b="0" dirty="0"/>
              <a:t>Dummy:</a:t>
            </a:r>
          </a:p>
        </p:txBody>
      </p:sp>
      <p:graphicFrame>
        <p:nvGraphicFramePr>
          <p:cNvPr id="9" name="Content Placeholder 8">
            <a:extLst>
              <a:ext uri="{FF2B5EF4-FFF2-40B4-BE49-F238E27FC236}">
                <a16:creationId xmlns:a16="http://schemas.microsoft.com/office/drawing/2014/main" id="{7E14858B-3CFE-8692-8F2A-69602F3E5E00}"/>
              </a:ext>
            </a:extLst>
          </p:cNvPr>
          <p:cNvGraphicFramePr>
            <a:graphicFrameLocks noGrp="1"/>
          </p:cNvGraphicFramePr>
          <p:nvPr>
            <p:ph sz="quarter" idx="4"/>
            <p:extLst>
              <p:ext uri="{D42A27DB-BD31-4B8C-83A1-F6EECF244321}">
                <p14:modId xmlns:p14="http://schemas.microsoft.com/office/powerpoint/2010/main" val="3890679916"/>
              </p:ext>
            </p:extLst>
          </p:nvPr>
        </p:nvGraphicFramePr>
        <p:xfrm>
          <a:off x="2990850" y="4467185"/>
          <a:ext cx="1828800" cy="1889164"/>
        </p:xfrm>
        <a:graphic>
          <a:graphicData uri="http://schemas.openxmlformats.org/drawingml/2006/table">
            <a:tbl>
              <a:tblPr bandRow="1">
                <a:tableStyleId>{5C22544A-7EE6-4342-B048-85BDC9FD1C3A}</a:tableStyleId>
              </a:tblPr>
              <a:tblGrid>
                <a:gridCol w="408182">
                  <a:extLst>
                    <a:ext uri="{9D8B030D-6E8A-4147-A177-3AD203B41FA5}">
                      <a16:colId xmlns:a16="http://schemas.microsoft.com/office/drawing/2014/main" val="2878654171"/>
                    </a:ext>
                  </a:extLst>
                </a:gridCol>
                <a:gridCol w="1420618">
                  <a:extLst>
                    <a:ext uri="{9D8B030D-6E8A-4147-A177-3AD203B41FA5}">
                      <a16:colId xmlns:a16="http://schemas.microsoft.com/office/drawing/2014/main" val="2317802437"/>
                    </a:ext>
                  </a:extLst>
                </a:gridCol>
              </a:tblGrid>
              <a:tr h="472291">
                <a:tc>
                  <a:txBody>
                    <a:bodyPr/>
                    <a:lstStyle/>
                    <a:p>
                      <a:r>
                        <a:rPr lang="en-US" sz="2000" dirty="0"/>
                        <a:t>♠</a:t>
                      </a:r>
                    </a:p>
                  </a:txBody>
                  <a:tcPr/>
                </a:tc>
                <a:tc>
                  <a:txBody>
                    <a:bodyPr/>
                    <a:lstStyle/>
                    <a:p>
                      <a:r>
                        <a:rPr lang="en-US" sz="2000" dirty="0"/>
                        <a:t>A 2</a:t>
                      </a:r>
                    </a:p>
                  </a:txBody>
                  <a:tcPr/>
                </a:tc>
                <a:extLst>
                  <a:ext uri="{0D108BD9-81ED-4DB2-BD59-A6C34878D82A}">
                    <a16:rowId xmlns:a16="http://schemas.microsoft.com/office/drawing/2014/main" val="3823332640"/>
                  </a:ext>
                </a:extLst>
              </a:tr>
              <a:tr h="472291">
                <a:tc>
                  <a:txBody>
                    <a:bodyPr/>
                    <a:lstStyle/>
                    <a:p>
                      <a:r>
                        <a:rPr lang="en-US" sz="2000" dirty="0">
                          <a:solidFill>
                            <a:srgbClr val="FF0000"/>
                          </a:solidFill>
                        </a:rPr>
                        <a:t>♥</a:t>
                      </a:r>
                      <a:endParaRPr lang="en-US" sz="2000" dirty="0"/>
                    </a:p>
                  </a:txBody>
                  <a:tcPr/>
                </a:tc>
                <a:tc>
                  <a:txBody>
                    <a:bodyPr/>
                    <a:lstStyle/>
                    <a:p>
                      <a:r>
                        <a:rPr lang="en-US" sz="2000" dirty="0"/>
                        <a:t>A 8 6</a:t>
                      </a:r>
                    </a:p>
                  </a:txBody>
                  <a:tcPr/>
                </a:tc>
                <a:extLst>
                  <a:ext uri="{0D108BD9-81ED-4DB2-BD59-A6C34878D82A}">
                    <a16:rowId xmlns:a16="http://schemas.microsoft.com/office/drawing/2014/main" val="1929760170"/>
                  </a:ext>
                </a:extLst>
              </a:tr>
              <a:tr h="472291">
                <a:tc>
                  <a:txBody>
                    <a:bodyPr/>
                    <a:lstStyle/>
                    <a:p>
                      <a:r>
                        <a:rPr lang="en-US" sz="2000" dirty="0">
                          <a:solidFill>
                            <a:srgbClr val="FF0000"/>
                          </a:solidFill>
                        </a:rPr>
                        <a:t>♦</a:t>
                      </a:r>
                      <a:endParaRPr lang="en-US" sz="2000" dirty="0"/>
                    </a:p>
                  </a:txBody>
                  <a:tcPr/>
                </a:tc>
                <a:tc>
                  <a:txBody>
                    <a:bodyPr/>
                    <a:lstStyle/>
                    <a:p>
                      <a:r>
                        <a:rPr lang="en-US" sz="2000" dirty="0"/>
                        <a:t>7 6 2</a:t>
                      </a:r>
                    </a:p>
                  </a:txBody>
                  <a:tcPr/>
                </a:tc>
                <a:extLst>
                  <a:ext uri="{0D108BD9-81ED-4DB2-BD59-A6C34878D82A}">
                    <a16:rowId xmlns:a16="http://schemas.microsoft.com/office/drawing/2014/main" val="2607432800"/>
                  </a:ext>
                </a:extLst>
              </a:tr>
              <a:tr h="472291">
                <a:tc>
                  <a:txBody>
                    <a:bodyPr/>
                    <a:lstStyle/>
                    <a:p>
                      <a:r>
                        <a:rPr lang="en-US" sz="2000" dirty="0"/>
                        <a:t>♣</a:t>
                      </a:r>
                    </a:p>
                  </a:txBody>
                  <a:tcPr/>
                </a:tc>
                <a:tc>
                  <a:txBody>
                    <a:bodyPr/>
                    <a:lstStyle/>
                    <a:p>
                      <a:r>
                        <a:rPr lang="en-US" sz="2000" dirty="0"/>
                        <a:t>A J 10 8 4</a:t>
                      </a:r>
                    </a:p>
                  </a:txBody>
                  <a:tcPr/>
                </a:tc>
                <a:extLst>
                  <a:ext uri="{0D108BD9-81ED-4DB2-BD59-A6C34878D82A}">
                    <a16:rowId xmlns:a16="http://schemas.microsoft.com/office/drawing/2014/main" val="4049180960"/>
                  </a:ext>
                </a:extLst>
              </a:tr>
            </a:tbl>
          </a:graphicData>
        </a:graphic>
      </p:graphicFrame>
      <p:sp>
        <p:nvSpPr>
          <p:cNvPr id="7" name="Footer Placeholder 6">
            <a:extLst>
              <a:ext uri="{FF2B5EF4-FFF2-40B4-BE49-F238E27FC236}">
                <a16:creationId xmlns:a16="http://schemas.microsoft.com/office/drawing/2014/main" id="{C2A6D294-5793-B83C-D6FA-495EEB0FFDA7}"/>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65AD226D-029D-E3B4-EA96-C9700F70A106}"/>
              </a:ext>
            </a:extLst>
          </p:cNvPr>
          <p:cNvSpPr txBox="1"/>
          <p:nvPr/>
        </p:nvSpPr>
        <p:spPr>
          <a:xfrm>
            <a:off x="2743200" y="4097853"/>
            <a:ext cx="3124200" cy="369332"/>
          </a:xfrm>
          <a:prstGeom prst="rect">
            <a:avLst/>
          </a:prstGeom>
          <a:noFill/>
        </p:spPr>
        <p:txBody>
          <a:bodyPr wrap="square" rtlCol="0">
            <a:spAutoFit/>
          </a:bodyPr>
          <a:lstStyle/>
          <a:p>
            <a:r>
              <a:rPr lang="en-US" dirty="0"/>
              <a:t>South’s Declarer’s hand:</a:t>
            </a:r>
          </a:p>
        </p:txBody>
      </p:sp>
      <p:graphicFrame>
        <p:nvGraphicFramePr>
          <p:cNvPr id="17" name="Table 16">
            <a:extLst>
              <a:ext uri="{FF2B5EF4-FFF2-40B4-BE49-F238E27FC236}">
                <a16:creationId xmlns:a16="http://schemas.microsoft.com/office/drawing/2014/main" id="{60181A6C-17FA-8158-1512-E0E1C08E3838}"/>
              </a:ext>
            </a:extLst>
          </p:cNvPr>
          <p:cNvGraphicFramePr>
            <a:graphicFrameLocks noGrp="1"/>
          </p:cNvGraphicFramePr>
          <p:nvPr>
            <p:extLst>
              <p:ext uri="{D42A27DB-BD31-4B8C-83A1-F6EECF244321}">
                <p14:modId xmlns:p14="http://schemas.microsoft.com/office/powerpoint/2010/main" val="1144492172"/>
              </p:ext>
            </p:extLst>
          </p:nvPr>
        </p:nvGraphicFramePr>
        <p:xfrm>
          <a:off x="3164835" y="1579603"/>
          <a:ext cx="491177" cy="1727200"/>
        </p:xfrm>
        <a:graphic>
          <a:graphicData uri="http://schemas.openxmlformats.org/drawingml/2006/table">
            <a:tbl>
              <a:tblPr bandRow="1">
                <a:tableStyleId>{5C22544A-7EE6-4342-B048-85BDC9FD1C3A}</a:tableStyleId>
              </a:tblPr>
              <a:tblGrid>
                <a:gridCol w="491177">
                  <a:extLst>
                    <a:ext uri="{9D8B030D-6E8A-4147-A177-3AD203B41FA5}">
                      <a16:colId xmlns:a16="http://schemas.microsoft.com/office/drawing/2014/main" val="2738891087"/>
                    </a:ext>
                  </a:extLst>
                </a:gridCol>
              </a:tblGrid>
              <a:tr h="431800">
                <a:tc>
                  <a:txBody>
                    <a:bodyPr/>
                    <a:lstStyle/>
                    <a:p>
                      <a:r>
                        <a:rPr lang="en-US" sz="2000" dirty="0"/>
                        <a:t>♠</a:t>
                      </a:r>
                    </a:p>
                  </a:txBody>
                  <a:tcPr/>
                </a:tc>
                <a:extLst>
                  <a:ext uri="{0D108BD9-81ED-4DB2-BD59-A6C34878D82A}">
                    <a16:rowId xmlns:a16="http://schemas.microsoft.com/office/drawing/2014/main" val="310105809"/>
                  </a:ext>
                </a:extLst>
              </a:tr>
              <a:tr h="431800">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419243113"/>
                  </a:ext>
                </a:extLst>
              </a:tr>
              <a:tr h="431800">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1284895"/>
                  </a:ext>
                </a:extLst>
              </a:tr>
              <a:tr h="431800">
                <a:tc>
                  <a:txBody>
                    <a:bodyPr/>
                    <a:lstStyle/>
                    <a:p>
                      <a:r>
                        <a:rPr lang="en-US" sz="2000" dirty="0"/>
                        <a:t>♣</a:t>
                      </a:r>
                    </a:p>
                  </a:txBody>
                  <a:tcPr/>
                </a:tc>
                <a:extLst>
                  <a:ext uri="{0D108BD9-81ED-4DB2-BD59-A6C34878D82A}">
                    <a16:rowId xmlns:a16="http://schemas.microsoft.com/office/drawing/2014/main" val="1873626137"/>
                  </a:ext>
                </a:extLst>
              </a:tr>
            </a:tbl>
          </a:graphicData>
        </a:graphic>
      </p:graphicFrame>
      <p:graphicFrame>
        <p:nvGraphicFramePr>
          <p:cNvPr id="18" name="Table 17">
            <a:extLst>
              <a:ext uri="{FF2B5EF4-FFF2-40B4-BE49-F238E27FC236}">
                <a16:creationId xmlns:a16="http://schemas.microsoft.com/office/drawing/2014/main" id="{C1282C96-CD04-9201-9914-0BFCADD55BC1}"/>
              </a:ext>
            </a:extLst>
          </p:cNvPr>
          <p:cNvGraphicFramePr>
            <a:graphicFrameLocks noGrp="1"/>
          </p:cNvGraphicFramePr>
          <p:nvPr>
            <p:extLst>
              <p:ext uri="{D42A27DB-BD31-4B8C-83A1-F6EECF244321}">
                <p14:modId xmlns:p14="http://schemas.microsoft.com/office/powerpoint/2010/main" val="3069831232"/>
              </p:ext>
            </p:extLst>
          </p:nvPr>
        </p:nvGraphicFramePr>
        <p:xfrm>
          <a:off x="3656012" y="1579603"/>
          <a:ext cx="1069975" cy="1727200"/>
        </p:xfrm>
        <a:graphic>
          <a:graphicData uri="http://schemas.openxmlformats.org/drawingml/2006/table">
            <a:tbl>
              <a:tblPr bandRow="1">
                <a:tableStyleId>{5C22544A-7EE6-4342-B048-85BDC9FD1C3A}</a:tableStyleId>
              </a:tblPr>
              <a:tblGrid>
                <a:gridCol w="1069975">
                  <a:extLst>
                    <a:ext uri="{9D8B030D-6E8A-4147-A177-3AD203B41FA5}">
                      <a16:colId xmlns:a16="http://schemas.microsoft.com/office/drawing/2014/main" val="3880715228"/>
                    </a:ext>
                  </a:extLst>
                </a:gridCol>
              </a:tblGrid>
              <a:tr h="431800">
                <a:tc>
                  <a:txBody>
                    <a:bodyPr/>
                    <a:lstStyle/>
                    <a:p>
                      <a:r>
                        <a:rPr lang="en-US" sz="2000" dirty="0"/>
                        <a:t>K 6 5</a:t>
                      </a:r>
                    </a:p>
                  </a:txBody>
                  <a:tcPr/>
                </a:tc>
                <a:extLst>
                  <a:ext uri="{0D108BD9-81ED-4DB2-BD59-A6C34878D82A}">
                    <a16:rowId xmlns:a16="http://schemas.microsoft.com/office/drawing/2014/main" val="3792870112"/>
                  </a:ext>
                </a:extLst>
              </a:tr>
              <a:tr h="431800">
                <a:tc>
                  <a:txBody>
                    <a:bodyPr/>
                    <a:lstStyle/>
                    <a:p>
                      <a:r>
                        <a:rPr lang="en-US" sz="2000" dirty="0"/>
                        <a:t>4 3 2</a:t>
                      </a:r>
                    </a:p>
                  </a:txBody>
                  <a:tcPr/>
                </a:tc>
                <a:extLst>
                  <a:ext uri="{0D108BD9-81ED-4DB2-BD59-A6C34878D82A}">
                    <a16:rowId xmlns:a16="http://schemas.microsoft.com/office/drawing/2014/main" val="1088457419"/>
                  </a:ext>
                </a:extLst>
              </a:tr>
              <a:tr h="431800">
                <a:tc>
                  <a:txBody>
                    <a:bodyPr/>
                    <a:lstStyle/>
                    <a:p>
                      <a:r>
                        <a:rPr lang="en-US" sz="2000" dirty="0"/>
                        <a:t>Q 10 5 4</a:t>
                      </a:r>
                    </a:p>
                  </a:txBody>
                  <a:tcPr/>
                </a:tc>
                <a:extLst>
                  <a:ext uri="{0D108BD9-81ED-4DB2-BD59-A6C34878D82A}">
                    <a16:rowId xmlns:a16="http://schemas.microsoft.com/office/drawing/2014/main" val="2228078845"/>
                  </a:ext>
                </a:extLst>
              </a:tr>
              <a:tr h="431800">
                <a:tc>
                  <a:txBody>
                    <a:bodyPr/>
                    <a:lstStyle/>
                    <a:p>
                      <a:r>
                        <a:rPr lang="en-US" sz="2000" dirty="0"/>
                        <a:t>K 9 6</a:t>
                      </a:r>
                    </a:p>
                  </a:txBody>
                  <a:tcPr/>
                </a:tc>
                <a:extLst>
                  <a:ext uri="{0D108BD9-81ED-4DB2-BD59-A6C34878D82A}">
                    <a16:rowId xmlns:a16="http://schemas.microsoft.com/office/drawing/2014/main" val="287478049"/>
                  </a:ext>
                </a:extLst>
              </a:tr>
            </a:tbl>
          </a:graphicData>
        </a:graphic>
      </p:graphicFrame>
      <p:sp>
        <p:nvSpPr>
          <p:cNvPr id="4" name="TextBox 3">
            <a:extLst>
              <a:ext uri="{FF2B5EF4-FFF2-40B4-BE49-F238E27FC236}">
                <a16:creationId xmlns:a16="http://schemas.microsoft.com/office/drawing/2014/main" id="{AB2418E0-628B-C1D6-2521-9767EF5D20E0}"/>
              </a:ext>
            </a:extLst>
          </p:cNvPr>
          <p:cNvSpPr txBox="1"/>
          <p:nvPr/>
        </p:nvSpPr>
        <p:spPr>
          <a:xfrm>
            <a:off x="5943600" y="2667000"/>
            <a:ext cx="2743200" cy="1477328"/>
          </a:xfrm>
          <a:prstGeom prst="rect">
            <a:avLst/>
          </a:prstGeom>
          <a:noFill/>
        </p:spPr>
        <p:txBody>
          <a:bodyPr wrap="square" rtlCol="0">
            <a:spAutoFit/>
          </a:bodyPr>
          <a:lstStyle/>
          <a:p>
            <a:pPr marL="342900" indent="-342900">
              <a:buFont typeface="+mj-lt"/>
              <a:buAutoNum type="arabicPeriod"/>
            </a:pPr>
            <a:r>
              <a:rPr lang="en-US"/>
              <a:t>Try </a:t>
            </a:r>
            <a:r>
              <a:rPr lang="en-US" dirty="0"/>
              <a:t>to eliminate Heart loser</a:t>
            </a:r>
          </a:p>
          <a:p>
            <a:pPr marL="342900" indent="-342900">
              <a:buFont typeface="+mj-lt"/>
              <a:buAutoNum type="arabicPeriod"/>
            </a:pPr>
            <a:r>
              <a:rPr lang="en-US" dirty="0"/>
              <a:t>Play trump ASAP – determine where QC is</a:t>
            </a:r>
          </a:p>
          <a:p>
            <a:pPr marL="342900" indent="-342900">
              <a:buFont typeface="+mj-lt"/>
              <a:buAutoNum type="arabicPeriod"/>
            </a:pPr>
            <a:endParaRPr lang="en-US" dirty="0"/>
          </a:p>
        </p:txBody>
      </p:sp>
    </p:spTree>
    <p:extLst>
      <p:ext uri="{BB962C8B-B14F-4D97-AF65-F5344CB8AC3E}">
        <p14:creationId xmlns:p14="http://schemas.microsoft.com/office/powerpoint/2010/main" val="2116800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A3DB4-FB27-06D4-5C1B-69453B57AC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76D4DA-5F64-0AF7-158B-61FA2ACB4A10}"/>
              </a:ext>
            </a:extLst>
          </p:cNvPr>
          <p:cNvSpPr>
            <a:spLocks noGrp="1"/>
          </p:cNvSpPr>
          <p:nvPr>
            <p:ph type="title"/>
          </p:nvPr>
        </p:nvSpPr>
        <p:spPr/>
        <p:txBody>
          <a:bodyPr>
            <a:normAutofit/>
          </a:bodyPr>
          <a:lstStyle/>
          <a:p>
            <a:r>
              <a:rPr lang="en-US" dirty="0"/>
              <a:t>5. Play proceeds, refine again</a:t>
            </a:r>
          </a:p>
        </p:txBody>
      </p:sp>
      <p:sp>
        <p:nvSpPr>
          <p:cNvPr id="3" name="Footer Placeholder 2">
            <a:extLst>
              <a:ext uri="{FF2B5EF4-FFF2-40B4-BE49-F238E27FC236}">
                <a16:creationId xmlns:a16="http://schemas.microsoft.com/office/drawing/2014/main" id="{D3959F11-F79C-E695-5F82-F900F92BBFEE}"/>
              </a:ext>
            </a:extLst>
          </p:cNvPr>
          <p:cNvSpPr>
            <a:spLocks noGrp="1"/>
          </p:cNvSpPr>
          <p:nvPr>
            <p:ph type="ftr" sz="quarter" idx="11"/>
          </p:nvPr>
        </p:nvSpPr>
        <p:spPr/>
        <p:txBody>
          <a:bodyPr/>
          <a:lstStyle/>
          <a:p>
            <a:r>
              <a:rPr lang="en-US"/>
              <a:t>Valarie Remmers - Friendly Bridge Club</a:t>
            </a:r>
          </a:p>
        </p:txBody>
      </p:sp>
      <p:graphicFrame>
        <p:nvGraphicFramePr>
          <p:cNvPr id="4" name="Table 3">
            <a:extLst>
              <a:ext uri="{FF2B5EF4-FFF2-40B4-BE49-F238E27FC236}">
                <a16:creationId xmlns:a16="http://schemas.microsoft.com/office/drawing/2014/main" id="{024CA93F-45CA-00BC-C436-6833F7220469}"/>
              </a:ext>
            </a:extLst>
          </p:cNvPr>
          <p:cNvGraphicFramePr>
            <a:graphicFrameLocks noGrp="1"/>
          </p:cNvGraphicFramePr>
          <p:nvPr>
            <p:extLst>
              <p:ext uri="{D42A27DB-BD31-4B8C-83A1-F6EECF244321}">
                <p14:modId xmlns:p14="http://schemas.microsoft.com/office/powerpoint/2010/main" val="1812696041"/>
              </p:ext>
            </p:extLst>
          </p:nvPr>
        </p:nvGraphicFramePr>
        <p:xfrm>
          <a:off x="1600200" y="3712131"/>
          <a:ext cx="6172200" cy="2639412"/>
        </p:xfrm>
        <a:graphic>
          <a:graphicData uri="http://schemas.openxmlformats.org/drawingml/2006/table">
            <a:tbl>
              <a:tblPr bandRow="1">
                <a:tableStyleId>{5C22544A-7EE6-4342-B048-85BDC9FD1C3A}</a:tableStyleId>
              </a:tblPr>
              <a:tblGrid>
                <a:gridCol w="1234440">
                  <a:extLst>
                    <a:ext uri="{9D8B030D-6E8A-4147-A177-3AD203B41FA5}">
                      <a16:colId xmlns:a16="http://schemas.microsoft.com/office/drawing/2014/main" val="2009050254"/>
                    </a:ext>
                  </a:extLst>
                </a:gridCol>
                <a:gridCol w="1234440">
                  <a:extLst>
                    <a:ext uri="{9D8B030D-6E8A-4147-A177-3AD203B41FA5}">
                      <a16:colId xmlns:a16="http://schemas.microsoft.com/office/drawing/2014/main" val="907501858"/>
                    </a:ext>
                  </a:extLst>
                </a:gridCol>
                <a:gridCol w="1234440">
                  <a:extLst>
                    <a:ext uri="{9D8B030D-6E8A-4147-A177-3AD203B41FA5}">
                      <a16:colId xmlns:a16="http://schemas.microsoft.com/office/drawing/2014/main" val="1231516498"/>
                    </a:ext>
                  </a:extLst>
                </a:gridCol>
                <a:gridCol w="1234440">
                  <a:extLst>
                    <a:ext uri="{9D8B030D-6E8A-4147-A177-3AD203B41FA5}">
                      <a16:colId xmlns:a16="http://schemas.microsoft.com/office/drawing/2014/main" val="2691030497"/>
                    </a:ext>
                  </a:extLst>
                </a:gridCol>
                <a:gridCol w="1234440">
                  <a:extLst>
                    <a:ext uri="{9D8B030D-6E8A-4147-A177-3AD203B41FA5}">
                      <a16:colId xmlns:a16="http://schemas.microsoft.com/office/drawing/2014/main" val="2515445173"/>
                    </a:ext>
                  </a:extLst>
                </a:gridCol>
              </a:tblGrid>
              <a:tr h="335156">
                <a:tc>
                  <a:txBody>
                    <a:bodyPr/>
                    <a:lstStyle/>
                    <a:p>
                      <a:endParaRPr lang="en-US" dirty="0"/>
                    </a:p>
                  </a:txBody>
                  <a:tcPr/>
                </a:tc>
                <a:tc>
                  <a:txBody>
                    <a:bodyPr/>
                    <a:lstStyle/>
                    <a:p>
                      <a:r>
                        <a:rPr lang="en-US" sz="1800" dirty="0"/>
                        <a:t>♠</a:t>
                      </a:r>
                      <a:endParaRPr lang="en-US" dirty="0"/>
                    </a:p>
                  </a:txBody>
                  <a:tcPr/>
                </a:tc>
                <a:tc>
                  <a:txBody>
                    <a:bodyPr/>
                    <a:lstStyle/>
                    <a:p>
                      <a:r>
                        <a:rPr lang="en-US" sz="1800" dirty="0">
                          <a:solidFill>
                            <a:srgbClr val="FF0000"/>
                          </a:solidFill>
                        </a:rPr>
                        <a:t>♥</a:t>
                      </a:r>
                      <a:endParaRPr lang="en-US" dirty="0"/>
                    </a:p>
                  </a:txBody>
                  <a:tcPr/>
                </a:tc>
                <a:tc>
                  <a:txBody>
                    <a:bodyPr/>
                    <a:lstStyle/>
                    <a:p>
                      <a:r>
                        <a:rPr lang="en-US" sz="1800" dirty="0">
                          <a:solidFill>
                            <a:srgbClr val="FF0000"/>
                          </a:solidFill>
                        </a:rPr>
                        <a:t>♦</a:t>
                      </a:r>
                      <a:endParaRPr lang="en-US" dirty="0"/>
                    </a:p>
                  </a:txBody>
                  <a:tcPr/>
                </a:tc>
                <a:tc>
                  <a:txBody>
                    <a:bodyPr/>
                    <a:lstStyle/>
                    <a:p>
                      <a:r>
                        <a:rPr lang="en-US" sz="1800" dirty="0"/>
                        <a:t>♣</a:t>
                      </a:r>
                      <a:endParaRPr lang="en-US" dirty="0"/>
                    </a:p>
                  </a:txBody>
                  <a:tcPr/>
                </a:tc>
                <a:extLst>
                  <a:ext uri="{0D108BD9-81ED-4DB2-BD59-A6C34878D82A}">
                    <a16:rowId xmlns:a16="http://schemas.microsoft.com/office/drawing/2014/main" val="1706672407"/>
                  </a:ext>
                </a:extLst>
              </a:tr>
              <a:tr h="335156">
                <a:tc>
                  <a:txBody>
                    <a:bodyPr/>
                    <a:lstStyle/>
                    <a:p>
                      <a:r>
                        <a:rPr lang="en-US" dirty="0"/>
                        <a:t>South</a:t>
                      </a:r>
                    </a:p>
                  </a:txBody>
                  <a:tcPr/>
                </a:tc>
                <a:tc>
                  <a:txBody>
                    <a:bodyPr/>
                    <a:lstStyle/>
                    <a:p>
                      <a:r>
                        <a:rPr lang="en-US" dirty="0"/>
                        <a:t>2</a:t>
                      </a:r>
                    </a:p>
                  </a:txBody>
                  <a:tcPr/>
                </a:tc>
                <a:tc>
                  <a:txBody>
                    <a:bodyPr/>
                    <a:lstStyle/>
                    <a:p>
                      <a:r>
                        <a:rPr lang="en-US" dirty="0"/>
                        <a:t>3</a:t>
                      </a:r>
                    </a:p>
                  </a:txBody>
                  <a:tcPr/>
                </a:tc>
                <a:tc>
                  <a:txBody>
                    <a:bodyPr/>
                    <a:lstStyle/>
                    <a:p>
                      <a:r>
                        <a:rPr lang="en-US" dirty="0"/>
                        <a:t>3</a:t>
                      </a:r>
                    </a:p>
                  </a:txBody>
                  <a:tcPr/>
                </a:tc>
                <a:tc>
                  <a:txBody>
                    <a:bodyPr/>
                    <a:lstStyle/>
                    <a:p>
                      <a:r>
                        <a:rPr lang="en-US" dirty="0"/>
                        <a:t>5</a:t>
                      </a:r>
                    </a:p>
                  </a:txBody>
                  <a:tcPr/>
                </a:tc>
                <a:extLst>
                  <a:ext uri="{0D108BD9-81ED-4DB2-BD59-A6C34878D82A}">
                    <a16:rowId xmlns:a16="http://schemas.microsoft.com/office/drawing/2014/main" val="1236766476"/>
                  </a:ext>
                </a:extLst>
              </a:tr>
              <a:tr h="586523">
                <a:tc>
                  <a:txBody>
                    <a:bodyPr/>
                    <a:lstStyle/>
                    <a:p>
                      <a:r>
                        <a:rPr lang="en-US" dirty="0"/>
                        <a:t>West</a:t>
                      </a:r>
                    </a:p>
                  </a:txBody>
                  <a:tcPr/>
                </a:tc>
                <a:tc>
                  <a:txBody>
                    <a:bodyPr/>
                    <a:lstStyle/>
                    <a:p>
                      <a:r>
                        <a:rPr lang="en-US" dirty="0"/>
                        <a:t>4</a:t>
                      </a:r>
                    </a:p>
                  </a:txBody>
                  <a:tcPr/>
                </a:tc>
                <a:tc>
                  <a:txBody>
                    <a:bodyPr/>
                    <a:lstStyle/>
                    <a:p>
                      <a:r>
                        <a:rPr lang="en-US" b="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5</a:t>
                      </a:r>
                    </a:p>
                    <a:p>
                      <a:endParaRPr lang="en-US" dirty="0"/>
                    </a:p>
                  </a:txBody>
                  <a:tcPr/>
                </a:tc>
                <a:tc>
                  <a:txBody>
                    <a:bodyPr/>
                    <a:lstStyle/>
                    <a:p>
                      <a:r>
                        <a:rPr lang="en-US" b="1" dirty="0"/>
                        <a:t>1</a:t>
                      </a:r>
                    </a:p>
                  </a:txBody>
                  <a:tcPr/>
                </a:tc>
                <a:extLst>
                  <a:ext uri="{0D108BD9-81ED-4DB2-BD59-A6C34878D82A}">
                    <a16:rowId xmlns:a16="http://schemas.microsoft.com/office/drawing/2014/main" val="2496621159"/>
                  </a:ext>
                </a:extLst>
              </a:tr>
              <a:tr h="372065">
                <a:tc>
                  <a:txBody>
                    <a:bodyPr/>
                    <a:lstStyle/>
                    <a:p>
                      <a:r>
                        <a:rPr lang="en-US" dirty="0"/>
                        <a:t>North</a:t>
                      </a:r>
                    </a:p>
                  </a:txBody>
                  <a:tcPr/>
                </a:tc>
                <a:tc>
                  <a:txBody>
                    <a:bodyPr/>
                    <a:lstStyle/>
                    <a:p>
                      <a:r>
                        <a:rPr lang="en-US" dirty="0"/>
                        <a:t>3</a:t>
                      </a:r>
                    </a:p>
                  </a:txBody>
                  <a:tcPr/>
                </a:tc>
                <a:tc>
                  <a:txBody>
                    <a:bodyPr/>
                    <a:lstStyle/>
                    <a:p>
                      <a:r>
                        <a:rPr lang="en-US" dirty="0"/>
                        <a:t>3</a:t>
                      </a:r>
                    </a:p>
                  </a:txBody>
                  <a:tcPr/>
                </a:tc>
                <a:tc>
                  <a:txBody>
                    <a:bodyPr/>
                    <a:lstStyle/>
                    <a:p>
                      <a:r>
                        <a:rPr lang="en-US" dirty="0"/>
                        <a:t>4</a:t>
                      </a:r>
                    </a:p>
                  </a:txBody>
                  <a:tcPr/>
                </a:tc>
                <a:tc>
                  <a:txBody>
                    <a:bodyPr/>
                    <a:lstStyle/>
                    <a:p>
                      <a:r>
                        <a:rPr lang="en-US" dirty="0"/>
                        <a:t>3</a:t>
                      </a:r>
                    </a:p>
                  </a:txBody>
                  <a:tcPr/>
                </a:tc>
                <a:extLst>
                  <a:ext uri="{0D108BD9-81ED-4DB2-BD59-A6C34878D82A}">
                    <a16:rowId xmlns:a16="http://schemas.microsoft.com/office/drawing/2014/main" val="318485539"/>
                  </a:ext>
                </a:extLst>
              </a:tr>
              <a:tr h="529987">
                <a:tc>
                  <a:txBody>
                    <a:bodyPr/>
                    <a:lstStyle/>
                    <a:p>
                      <a:r>
                        <a:rPr lang="en-US" dirty="0"/>
                        <a:t>East</a:t>
                      </a:r>
                    </a:p>
                  </a:txBody>
                  <a:tcPr/>
                </a:tc>
                <a:tc>
                  <a:txBody>
                    <a:bodyPr/>
                    <a:lstStyle/>
                    <a:p>
                      <a:r>
                        <a:rPr lang="en-US" b="1" dirty="0"/>
                        <a:t>4</a:t>
                      </a:r>
                    </a:p>
                  </a:txBody>
                  <a:tcPr/>
                </a:tc>
                <a:tc>
                  <a:txBody>
                    <a:bodyPr/>
                    <a:lstStyle/>
                    <a:p>
                      <a:r>
                        <a:rPr lang="en-US" b="0" dirty="0"/>
                        <a:t>4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1</a:t>
                      </a:r>
                    </a:p>
                  </a:txBody>
                  <a:tcPr/>
                </a:tc>
                <a:tc>
                  <a:txBody>
                    <a:bodyPr/>
                    <a:lstStyle/>
                    <a:p>
                      <a:r>
                        <a:rPr lang="en-US" b="1" dirty="0"/>
                        <a:t>4</a:t>
                      </a:r>
                    </a:p>
                  </a:txBody>
                  <a:tcPr/>
                </a:tc>
                <a:extLst>
                  <a:ext uri="{0D108BD9-81ED-4DB2-BD59-A6C34878D82A}">
                    <a16:rowId xmlns:a16="http://schemas.microsoft.com/office/drawing/2014/main" val="2029819490"/>
                  </a:ext>
                </a:extLst>
              </a:tr>
              <a:tr h="335156">
                <a:tc>
                  <a:txBody>
                    <a:bodyPr/>
                    <a:lstStyle/>
                    <a:p>
                      <a:endParaRPr lang="en-US"/>
                    </a:p>
                  </a:txBody>
                  <a:tcPr/>
                </a:tc>
                <a:tc>
                  <a:txBody>
                    <a:bodyPr/>
                    <a:lstStyle/>
                    <a:p>
                      <a:r>
                        <a:rPr lang="en-US" dirty="0"/>
                        <a:t>13</a:t>
                      </a:r>
                    </a:p>
                  </a:txBody>
                  <a:tcPr/>
                </a:tc>
                <a:tc>
                  <a:txBody>
                    <a:bodyPr/>
                    <a:lstStyle/>
                    <a:p>
                      <a:r>
                        <a:rPr lang="en-US" dirty="0"/>
                        <a:t>13</a:t>
                      </a:r>
                    </a:p>
                  </a:txBody>
                  <a:tcPr/>
                </a:tc>
                <a:tc>
                  <a:txBody>
                    <a:bodyPr/>
                    <a:lstStyle/>
                    <a:p>
                      <a:r>
                        <a:rPr lang="en-US" dirty="0"/>
                        <a:t>13</a:t>
                      </a:r>
                    </a:p>
                  </a:txBody>
                  <a:tcPr/>
                </a:tc>
                <a:tc>
                  <a:txBody>
                    <a:bodyPr/>
                    <a:lstStyle/>
                    <a:p>
                      <a:r>
                        <a:rPr lang="en-US" dirty="0"/>
                        <a:t>13</a:t>
                      </a:r>
                    </a:p>
                  </a:txBody>
                  <a:tcPr/>
                </a:tc>
                <a:extLst>
                  <a:ext uri="{0D108BD9-81ED-4DB2-BD59-A6C34878D82A}">
                    <a16:rowId xmlns:a16="http://schemas.microsoft.com/office/drawing/2014/main" val="3221135941"/>
                  </a:ext>
                </a:extLst>
              </a:tr>
            </a:tbl>
          </a:graphicData>
        </a:graphic>
      </p:graphicFrame>
      <p:sp>
        <p:nvSpPr>
          <p:cNvPr id="9" name="TextBox 8">
            <a:extLst>
              <a:ext uri="{FF2B5EF4-FFF2-40B4-BE49-F238E27FC236}">
                <a16:creationId xmlns:a16="http://schemas.microsoft.com/office/drawing/2014/main" id="{B210D1B4-3603-8E94-00DA-D55E8D340EAD}"/>
              </a:ext>
            </a:extLst>
          </p:cNvPr>
          <p:cNvSpPr txBox="1"/>
          <p:nvPr/>
        </p:nvSpPr>
        <p:spPr>
          <a:xfrm>
            <a:off x="1143000" y="1126808"/>
            <a:ext cx="6096000" cy="2585323"/>
          </a:xfrm>
          <a:prstGeom prst="rect">
            <a:avLst/>
          </a:prstGeom>
          <a:noFill/>
        </p:spPr>
        <p:txBody>
          <a:bodyPr wrap="square" rtlCol="0">
            <a:spAutoFit/>
          </a:bodyPr>
          <a:lstStyle/>
          <a:p>
            <a:pPr marL="285750" indent="-285750">
              <a:buFont typeface="Arial" panose="020B0604020202020204" pitchFamily="34" charset="0"/>
              <a:buChar char="•"/>
            </a:pPr>
            <a:r>
              <a:rPr lang="en-US" dirty="0"/>
              <a:t>Trick 1 – all players follow suit to opening lead of AD</a:t>
            </a:r>
          </a:p>
          <a:p>
            <a:pPr marL="285750" indent="-285750">
              <a:buFont typeface="Arial" panose="020B0604020202020204" pitchFamily="34" charset="0"/>
              <a:buChar char="•"/>
            </a:pPr>
            <a:r>
              <a:rPr lang="en-US" dirty="0"/>
              <a:t>Trick 2 – East discards a small spade on the KD (now we know diamonds are 3 -5 -4 -1)</a:t>
            </a:r>
          </a:p>
          <a:p>
            <a:pPr marL="285750" indent="-285750">
              <a:buFont typeface="Arial" panose="020B0604020202020204" pitchFamily="34" charset="0"/>
              <a:buChar char="•"/>
            </a:pPr>
            <a:r>
              <a:rPr lang="en-US" dirty="0"/>
              <a:t>Trick 3 – East trumps the 3</a:t>
            </a:r>
            <a:r>
              <a:rPr lang="en-US" baseline="30000" dirty="0"/>
              <a:t>rd</a:t>
            </a:r>
            <a:r>
              <a:rPr lang="en-US" dirty="0"/>
              <a:t> round of Diamonds, declarer playing 10 from dummy</a:t>
            </a:r>
          </a:p>
          <a:p>
            <a:pPr marL="285750" indent="-285750">
              <a:buFont typeface="Arial" panose="020B0604020202020204" pitchFamily="34" charset="0"/>
              <a:buChar char="•"/>
            </a:pPr>
            <a:r>
              <a:rPr lang="en-US" dirty="0"/>
              <a:t>Trick 4 – East leads the QH (prob has J as well)</a:t>
            </a:r>
          </a:p>
          <a:p>
            <a:pPr marL="285750" indent="-285750">
              <a:buFont typeface="Arial" panose="020B0604020202020204" pitchFamily="34" charset="0"/>
              <a:buChar char="•"/>
            </a:pPr>
            <a:r>
              <a:rPr lang="en-US" dirty="0"/>
              <a:t>Declarer decides to win the AH at trick 5 and then figure out which way to take finesse in clubs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162195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368863-170D-6A7E-6225-2F3DF88CAE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03088B-E7EB-9F59-D1C6-B3B9A5BFD9C8}"/>
              </a:ext>
            </a:extLst>
          </p:cNvPr>
          <p:cNvSpPr>
            <a:spLocks noGrp="1"/>
          </p:cNvSpPr>
          <p:nvPr>
            <p:ph type="title"/>
          </p:nvPr>
        </p:nvSpPr>
        <p:spPr/>
        <p:txBody>
          <a:bodyPr>
            <a:normAutofit/>
          </a:bodyPr>
          <a:lstStyle/>
          <a:p>
            <a:r>
              <a:rPr lang="en-US" dirty="0"/>
              <a:t>5. Full Deal</a:t>
            </a:r>
          </a:p>
        </p:txBody>
      </p:sp>
      <p:sp>
        <p:nvSpPr>
          <p:cNvPr id="5" name="Text Placeholder 4">
            <a:extLst>
              <a:ext uri="{FF2B5EF4-FFF2-40B4-BE49-F238E27FC236}">
                <a16:creationId xmlns:a16="http://schemas.microsoft.com/office/drawing/2014/main" id="{61DDC466-64DD-18CC-07F1-33F95E9CF85C}"/>
              </a:ext>
            </a:extLst>
          </p:cNvPr>
          <p:cNvSpPr>
            <a:spLocks noGrp="1"/>
          </p:cNvSpPr>
          <p:nvPr>
            <p:ph type="body" sz="quarter" idx="3"/>
          </p:nvPr>
        </p:nvSpPr>
        <p:spPr>
          <a:xfrm>
            <a:off x="4435475" y="1206779"/>
            <a:ext cx="1069975" cy="421717"/>
          </a:xfrm>
        </p:spPr>
        <p:txBody>
          <a:bodyPr>
            <a:normAutofit fontScale="92500" lnSpcReduction="10000"/>
          </a:bodyPr>
          <a:lstStyle/>
          <a:p>
            <a:r>
              <a:rPr lang="en-US" sz="2000" b="0" dirty="0"/>
              <a:t>Dummy:</a:t>
            </a:r>
          </a:p>
        </p:txBody>
      </p:sp>
      <p:graphicFrame>
        <p:nvGraphicFramePr>
          <p:cNvPr id="9" name="Content Placeholder 8">
            <a:extLst>
              <a:ext uri="{FF2B5EF4-FFF2-40B4-BE49-F238E27FC236}">
                <a16:creationId xmlns:a16="http://schemas.microsoft.com/office/drawing/2014/main" id="{EE3CFF55-FA27-4545-509D-7C81D37D2C5F}"/>
              </a:ext>
            </a:extLst>
          </p:cNvPr>
          <p:cNvGraphicFramePr>
            <a:graphicFrameLocks noGrp="1"/>
          </p:cNvGraphicFramePr>
          <p:nvPr>
            <p:ph sz="quarter" idx="4"/>
          </p:nvPr>
        </p:nvGraphicFramePr>
        <p:xfrm>
          <a:off x="4191000" y="4467185"/>
          <a:ext cx="2286000" cy="1922980"/>
        </p:xfrm>
        <a:graphic>
          <a:graphicData uri="http://schemas.openxmlformats.org/drawingml/2006/table">
            <a:tbl>
              <a:tblPr bandRow="1">
                <a:tableStyleId>{5C22544A-7EE6-4342-B048-85BDC9FD1C3A}</a:tableStyleId>
              </a:tblPr>
              <a:tblGrid>
                <a:gridCol w="510227">
                  <a:extLst>
                    <a:ext uri="{9D8B030D-6E8A-4147-A177-3AD203B41FA5}">
                      <a16:colId xmlns:a16="http://schemas.microsoft.com/office/drawing/2014/main" val="2878654171"/>
                    </a:ext>
                  </a:extLst>
                </a:gridCol>
                <a:gridCol w="1775773">
                  <a:extLst>
                    <a:ext uri="{9D8B030D-6E8A-4147-A177-3AD203B41FA5}">
                      <a16:colId xmlns:a16="http://schemas.microsoft.com/office/drawing/2014/main" val="2317802437"/>
                    </a:ext>
                  </a:extLst>
                </a:gridCol>
              </a:tblGrid>
              <a:tr h="480745">
                <a:tc>
                  <a:txBody>
                    <a:bodyPr/>
                    <a:lstStyle/>
                    <a:p>
                      <a:r>
                        <a:rPr lang="en-US" sz="2000" dirty="0"/>
                        <a:t>♠</a:t>
                      </a:r>
                    </a:p>
                  </a:txBody>
                  <a:tcPr/>
                </a:tc>
                <a:tc>
                  <a:txBody>
                    <a:bodyPr/>
                    <a:lstStyle/>
                    <a:p>
                      <a:r>
                        <a:rPr lang="en-US" sz="2000" dirty="0"/>
                        <a:t>A 2</a:t>
                      </a:r>
                    </a:p>
                  </a:txBody>
                  <a:tcPr/>
                </a:tc>
                <a:extLst>
                  <a:ext uri="{0D108BD9-81ED-4DB2-BD59-A6C34878D82A}">
                    <a16:rowId xmlns:a16="http://schemas.microsoft.com/office/drawing/2014/main" val="3823332640"/>
                  </a:ext>
                </a:extLst>
              </a:tr>
              <a:tr h="480745">
                <a:tc>
                  <a:txBody>
                    <a:bodyPr/>
                    <a:lstStyle/>
                    <a:p>
                      <a:r>
                        <a:rPr lang="en-US" sz="2000" dirty="0">
                          <a:solidFill>
                            <a:srgbClr val="FF0000"/>
                          </a:solidFill>
                        </a:rPr>
                        <a:t>♥</a:t>
                      </a:r>
                      <a:endParaRPr lang="en-US" sz="2000" dirty="0"/>
                    </a:p>
                  </a:txBody>
                  <a:tcPr/>
                </a:tc>
                <a:tc>
                  <a:txBody>
                    <a:bodyPr/>
                    <a:lstStyle/>
                    <a:p>
                      <a:r>
                        <a:rPr lang="en-US" sz="2000" dirty="0"/>
                        <a:t>A 8 6</a:t>
                      </a:r>
                    </a:p>
                  </a:txBody>
                  <a:tcPr/>
                </a:tc>
                <a:extLst>
                  <a:ext uri="{0D108BD9-81ED-4DB2-BD59-A6C34878D82A}">
                    <a16:rowId xmlns:a16="http://schemas.microsoft.com/office/drawing/2014/main" val="1929760170"/>
                  </a:ext>
                </a:extLst>
              </a:tr>
              <a:tr h="480745">
                <a:tc>
                  <a:txBody>
                    <a:bodyPr/>
                    <a:lstStyle/>
                    <a:p>
                      <a:r>
                        <a:rPr lang="en-US" sz="2000" dirty="0">
                          <a:solidFill>
                            <a:srgbClr val="FF0000"/>
                          </a:solidFill>
                        </a:rPr>
                        <a:t>♦</a:t>
                      </a:r>
                      <a:endParaRPr lang="en-US" sz="2000" dirty="0"/>
                    </a:p>
                  </a:txBody>
                  <a:tcPr/>
                </a:tc>
                <a:tc>
                  <a:txBody>
                    <a:bodyPr/>
                    <a:lstStyle/>
                    <a:p>
                      <a:r>
                        <a:rPr lang="en-US" sz="2000" dirty="0"/>
                        <a:t>7 6 2</a:t>
                      </a:r>
                    </a:p>
                  </a:txBody>
                  <a:tcPr/>
                </a:tc>
                <a:extLst>
                  <a:ext uri="{0D108BD9-81ED-4DB2-BD59-A6C34878D82A}">
                    <a16:rowId xmlns:a16="http://schemas.microsoft.com/office/drawing/2014/main" val="2607432800"/>
                  </a:ext>
                </a:extLst>
              </a:tr>
              <a:tr h="480745">
                <a:tc>
                  <a:txBody>
                    <a:bodyPr/>
                    <a:lstStyle/>
                    <a:p>
                      <a:r>
                        <a:rPr lang="en-US" sz="2000" dirty="0"/>
                        <a:t>♣</a:t>
                      </a:r>
                    </a:p>
                  </a:txBody>
                  <a:tcPr/>
                </a:tc>
                <a:tc>
                  <a:txBody>
                    <a:bodyPr/>
                    <a:lstStyle/>
                    <a:p>
                      <a:r>
                        <a:rPr lang="en-US" sz="2000" dirty="0"/>
                        <a:t>A J 10 8 4</a:t>
                      </a:r>
                    </a:p>
                  </a:txBody>
                  <a:tcPr/>
                </a:tc>
                <a:extLst>
                  <a:ext uri="{0D108BD9-81ED-4DB2-BD59-A6C34878D82A}">
                    <a16:rowId xmlns:a16="http://schemas.microsoft.com/office/drawing/2014/main" val="4049180960"/>
                  </a:ext>
                </a:extLst>
              </a:tr>
            </a:tbl>
          </a:graphicData>
        </a:graphic>
      </p:graphicFrame>
      <p:sp>
        <p:nvSpPr>
          <p:cNvPr id="7" name="Footer Placeholder 6">
            <a:extLst>
              <a:ext uri="{FF2B5EF4-FFF2-40B4-BE49-F238E27FC236}">
                <a16:creationId xmlns:a16="http://schemas.microsoft.com/office/drawing/2014/main" id="{1E26147F-EB13-BD63-36BB-02D38C032DFC}"/>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53DAE528-3AE5-BE6D-D04E-B8F540591A8D}"/>
              </a:ext>
            </a:extLst>
          </p:cNvPr>
          <p:cNvSpPr txBox="1"/>
          <p:nvPr/>
        </p:nvSpPr>
        <p:spPr>
          <a:xfrm>
            <a:off x="3943350" y="4097853"/>
            <a:ext cx="3124200" cy="369332"/>
          </a:xfrm>
          <a:prstGeom prst="rect">
            <a:avLst/>
          </a:prstGeom>
          <a:noFill/>
        </p:spPr>
        <p:txBody>
          <a:bodyPr wrap="square" rtlCol="0">
            <a:spAutoFit/>
          </a:bodyPr>
          <a:lstStyle/>
          <a:p>
            <a:r>
              <a:rPr lang="en-US" dirty="0"/>
              <a:t>South’s Declarer’s hand:</a:t>
            </a:r>
          </a:p>
        </p:txBody>
      </p:sp>
      <p:graphicFrame>
        <p:nvGraphicFramePr>
          <p:cNvPr id="17" name="Table 16">
            <a:extLst>
              <a:ext uri="{FF2B5EF4-FFF2-40B4-BE49-F238E27FC236}">
                <a16:creationId xmlns:a16="http://schemas.microsoft.com/office/drawing/2014/main" id="{E2ABE7B0-8886-7229-C5C6-BBB0ECC1D6B2}"/>
              </a:ext>
            </a:extLst>
          </p:cNvPr>
          <p:cNvGraphicFramePr>
            <a:graphicFrameLocks noGrp="1"/>
          </p:cNvGraphicFramePr>
          <p:nvPr/>
        </p:nvGraphicFramePr>
        <p:xfrm>
          <a:off x="4248150" y="1701800"/>
          <a:ext cx="510227" cy="1922980"/>
        </p:xfrm>
        <a:graphic>
          <a:graphicData uri="http://schemas.openxmlformats.org/drawingml/2006/table">
            <a:tbl>
              <a:tblPr bandRow="1">
                <a:tableStyleId>{5C22544A-7EE6-4342-B048-85BDC9FD1C3A}</a:tableStyleId>
              </a:tblPr>
              <a:tblGrid>
                <a:gridCol w="510227">
                  <a:extLst>
                    <a:ext uri="{9D8B030D-6E8A-4147-A177-3AD203B41FA5}">
                      <a16:colId xmlns:a16="http://schemas.microsoft.com/office/drawing/2014/main" val="2738891087"/>
                    </a:ext>
                  </a:extLst>
                </a:gridCol>
              </a:tblGrid>
              <a:tr h="480745">
                <a:tc>
                  <a:txBody>
                    <a:bodyPr/>
                    <a:lstStyle/>
                    <a:p>
                      <a:r>
                        <a:rPr lang="en-US" sz="2000" dirty="0"/>
                        <a:t>♠</a:t>
                      </a:r>
                    </a:p>
                  </a:txBody>
                  <a:tcPr/>
                </a:tc>
                <a:extLst>
                  <a:ext uri="{0D108BD9-81ED-4DB2-BD59-A6C34878D82A}">
                    <a16:rowId xmlns:a16="http://schemas.microsoft.com/office/drawing/2014/main" val="310105809"/>
                  </a:ext>
                </a:extLst>
              </a:tr>
              <a:tr h="480745">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419243113"/>
                  </a:ext>
                </a:extLst>
              </a:tr>
              <a:tr h="480745">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1284895"/>
                  </a:ext>
                </a:extLst>
              </a:tr>
              <a:tr h="480745">
                <a:tc>
                  <a:txBody>
                    <a:bodyPr/>
                    <a:lstStyle/>
                    <a:p>
                      <a:r>
                        <a:rPr lang="en-US" sz="2000" dirty="0"/>
                        <a:t>♣</a:t>
                      </a:r>
                    </a:p>
                  </a:txBody>
                  <a:tcPr/>
                </a:tc>
                <a:extLst>
                  <a:ext uri="{0D108BD9-81ED-4DB2-BD59-A6C34878D82A}">
                    <a16:rowId xmlns:a16="http://schemas.microsoft.com/office/drawing/2014/main" val="1873626137"/>
                  </a:ext>
                </a:extLst>
              </a:tr>
            </a:tbl>
          </a:graphicData>
        </a:graphic>
      </p:graphicFrame>
      <p:graphicFrame>
        <p:nvGraphicFramePr>
          <p:cNvPr id="18" name="Table 17">
            <a:extLst>
              <a:ext uri="{FF2B5EF4-FFF2-40B4-BE49-F238E27FC236}">
                <a16:creationId xmlns:a16="http://schemas.microsoft.com/office/drawing/2014/main" id="{3D7BCE87-20DC-3200-EA5E-22F34F7C1A27}"/>
              </a:ext>
            </a:extLst>
          </p:cNvPr>
          <p:cNvGraphicFramePr>
            <a:graphicFrameLocks noGrp="1"/>
          </p:cNvGraphicFramePr>
          <p:nvPr/>
        </p:nvGraphicFramePr>
        <p:xfrm>
          <a:off x="4739327" y="1701800"/>
          <a:ext cx="1775773" cy="1922980"/>
        </p:xfrm>
        <a:graphic>
          <a:graphicData uri="http://schemas.openxmlformats.org/drawingml/2006/table">
            <a:tbl>
              <a:tblPr bandRow="1">
                <a:tableStyleId>{5C22544A-7EE6-4342-B048-85BDC9FD1C3A}</a:tableStyleId>
              </a:tblPr>
              <a:tblGrid>
                <a:gridCol w="1775773">
                  <a:extLst>
                    <a:ext uri="{9D8B030D-6E8A-4147-A177-3AD203B41FA5}">
                      <a16:colId xmlns:a16="http://schemas.microsoft.com/office/drawing/2014/main" val="3880715228"/>
                    </a:ext>
                  </a:extLst>
                </a:gridCol>
              </a:tblGrid>
              <a:tr h="480745">
                <a:tc>
                  <a:txBody>
                    <a:bodyPr/>
                    <a:lstStyle/>
                    <a:p>
                      <a:r>
                        <a:rPr lang="en-US" sz="2000" dirty="0"/>
                        <a:t>K 6 5</a:t>
                      </a:r>
                    </a:p>
                  </a:txBody>
                  <a:tcPr/>
                </a:tc>
                <a:extLst>
                  <a:ext uri="{0D108BD9-81ED-4DB2-BD59-A6C34878D82A}">
                    <a16:rowId xmlns:a16="http://schemas.microsoft.com/office/drawing/2014/main" val="3792870112"/>
                  </a:ext>
                </a:extLst>
              </a:tr>
              <a:tr h="480745">
                <a:tc>
                  <a:txBody>
                    <a:bodyPr/>
                    <a:lstStyle/>
                    <a:p>
                      <a:r>
                        <a:rPr lang="en-US" sz="2000" dirty="0"/>
                        <a:t>4 3 2</a:t>
                      </a:r>
                    </a:p>
                  </a:txBody>
                  <a:tcPr/>
                </a:tc>
                <a:extLst>
                  <a:ext uri="{0D108BD9-81ED-4DB2-BD59-A6C34878D82A}">
                    <a16:rowId xmlns:a16="http://schemas.microsoft.com/office/drawing/2014/main" val="1088457419"/>
                  </a:ext>
                </a:extLst>
              </a:tr>
              <a:tr h="480745">
                <a:tc>
                  <a:txBody>
                    <a:bodyPr/>
                    <a:lstStyle/>
                    <a:p>
                      <a:r>
                        <a:rPr lang="en-US" sz="2000" dirty="0"/>
                        <a:t>Q 10 5 4</a:t>
                      </a:r>
                    </a:p>
                  </a:txBody>
                  <a:tcPr/>
                </a:tc>
                <a:extLst>
                  <a:ext uri="{0D108BD9-81ED-4DB2-BD59-A6C34878D82A}">
                    <a16:rowId xmlns:a16="http://schemas.microsoft.com/office/drawing/2014/main" val="2228078845"/>
                  </a:ext>
                </a:extLst>
              </a:tr>
              <a:tr h="480745">
                <a:tc>
                  <a:txBody>
                    <a:bodyPr/>
                    <a:lstStyle/>
                    <a:p>
                      <a:r>
                        <a:rPr lang="en-US" sz="2000" dirty="0"/>
                        <a:t>K 9 6</a:t>
                      </a:r>
                    </a:p>
                  </a:txBody>
                  <a:tcPr/>
                </a:tc>
                <a:extLst>
                  <a:ext uri="{0D108BD9-81ED-4DB2-BD59-A6C34878D82A}">
                    <a16:rowId xmlns:a16="http://schemas.microsoft.com/office/drawing/2014/main" val="287478049"/>
                  </a:ext>
                </a:extLst>
              </a:tr>
            </a:tbl>
          </a:graphicData>
        </a:graphic>
      </p:graphicFrame>
      <p:graphicFrame>
        <p:nvGraphicFramePr>
          <p:cNvPr id="4" name="Table 3">
            <a:extLst>
              <a:ext uri="{FF2B5EF4-FFF2-40B4-BE49-F238E27FC236}">
                <a16:creationId xmlns:a16="http://schemas.microsoft.com/office/drawing/2014/main" id="{33D14B8E-355C-846C-D1AB-884DA9D569C5}"/>
              </a:ext>
            </a:extLst>
          </p:cNvPr>
          <p:cNvGraphicFramePr>
            <a:graphicFrameLocks noGrp="1"/>
          </p:cNvGraphicFramePr>
          <p:nvPr>
            <p:extLst>
              <p:ext uri="{D42A27DB-BD31-4B8C-83A1-F6EECF244321}">
                <p14:modId xmlns:p14="http://schemas.microsoft.com/office/powerpoint/2010/main" val="983794824"/>
              </p:ext>
            </p:extLst>
          </p:nvPr>
        </p:nvGraphicFramePr>
        <p:xfrm>
          <a:off x="7151213" y="2552417"/>
          <a:ext cx="1775773" cy="1922980"/>
        </p:xfrm>
        <a:graphic>
          <a:graphicData uri="http://schemas.openxmlformats.org/drawingml/2006/table">
            <a:tbl>
              <a:tblPr bandRow="1">
                <a:tableStyleId>{5C22544A-7EE6-4342-B048-85BDC9FD1C3A}</a:tableStyleId>
              </a:tblPr>
              <a:tblGrid>
                <a:gridCol w="1775773">
                  <a:extLst>
                    <a:ext uri="{9D8B030D-6E8A-4147-A177-3AD203B41FA5}">
                      <a16:colId xmlns:a16="http://schemas.microsoft.com/office/drawing/2014/main" val="3880715228"/>
                    </a:ext>
                  </a:extLst>
                </a:gridCol>
              </a:tblGrid>
              <a:tr h="480745">
                <a:tc>
                  <a:txBody>
                    <a:bodyPr/>
                    <a:lstStyle/>
                    <a:p>
                      <a:r>
                        <a:rPr lang="en-US" sz="2000" dirty="0"/>
                        <a:t>J 9 4 3</a:t>
                      </a:r>
                    </a:p>
                  </a:txBody>
                  <a:tcPr/>
                </a:tc>
                <a:extLst>
                  <a:ext uri="{0D108BD9-81ED-4DB2-BD59-A6C34878D82A}">
                    <a16:rowId xmlns:a16="http://schemas.microsoft.com/office/drawing/2014/main" val="3792870112"/>
                  </a:ext>
                </a:extLst>
              </a:tr>
              <a:tr h="480745">
                <a:tc>
                  <a:txBody>
                    <a:bodyPr/>
                    <a:lstStyle/>
                    <a:p>
                      <a:r>
                        <a:rPr lang="en-US" sz="2000" dirty="0"/>
                        <a:t>Q J 9 5</a:t>
                      </a:r>
                    </a:p>
                  </a:txBody>
                  <a:tcPr/>
                </a:tc>
                <a:extLst>
                  <a:ext uri="{0D108BD9-81ED-4DB2-BD59-A6C34878D82A}">
                    <a16:rowId xmlns:a16="http://schemas.microsoft.com/office/drawing/2014/main" val="1088457419"/>
                  </a:ext>
                </a:extLst>
              </a:tr>
              <a:tr h="480745">
                <a:tc>
                  <a:txBody>
                    <a:bodyPr/>
                    <a:lstStyle/>
                    <a:p>
                      <a:r>
                        <a:rPr lang="en-US" sz="2000" dirty="0"/>
                        <a:t>9</a:t>
                      </a:r>
                    </a:p>
                  </a:txBody>
                  <a:tcPr/>
                </a:tc>
                <a:extLst>
                  <a:ext uri="{0D108BD9-81ED-4DB2-BD59-A6C34878D82A}">
                    <a16:rowId xmlns:a16="http://schemas.microsoft.com/office/drawing/2014/main" val="2228078845"/>
                  </a:ext>
                </a:extLst>
              </a:tr>
              <a:tr h="480745">
                <a:tc>
                  <a:txBody>
                    <a:bodyPr/>
                    <a:lstStyle/>
                    <a:p>
                      <a:r>
                        <a:rPr lang="en-US" sz="2000" dirty="0"/>
                        <a:t>Q 7 3 2</a:t>
                      </a:r>
                    </a:p>
                  </a:txBody>
                  <a:tcPr/>
                </a:tc>
                <a:extLst>
                  <a:ext uri="{0D108BD9-81ED-4DB2-BD59-A6C34878D82A}">
                    <a16:rowId xmlns:a16="http://schemas.microsoft.com/office/drawing/2014/main" val="287478049"/>
                  </a:ext>
                </a:extLst>
              </a:tr>
            </a:tbl>
          </a:graphicData>
        </a:graphic>
      </p:graphicFrame>
      <p:graphicFrame>
        <p:nvGraphicFramePr>
          <p:cNvPr id="6" name="Table 5">
            <a:extLst>
              <a:ext uri="{FF2B5EF4-FFF2-40B4-BE49-F238E27FC236}">
                <a16:creationId xmlns:a16="http://schemas.microsoft.com/office/drawing/2014/main" id="{78E0AC61-79A0-EE50-449F-1EDD1F96F1FF}"/>
              </a:ext>
            </a:extLst>
          </p:cNvPr>
          <p:cNvGraphicFramePr>
            <a:graphicFrameLocks noGrp="1"/>
          </p:cNvGraphicFramePr>
          <p:nvPr>
            <p:extLst>
              <p:ext uri="{D42A27DB-BD31-4B8C-83A1-F6EECF244321}">
                <p14:modId xmlns:p14="http://schemas.microsoft.com/office/powerpoint/2010/main" val="2654363773"/>
              </p:ext>
            </p:extLst>
          </p:nvPr>
        </p:nvGraphicFramePr>
        <p:xfrm>
          <a:off x="1293339" y="2467510"/>
          <a:ext cx="1775773" cy="1922980"/>
        </p:xfrm>
        <a:graphic>
          <a:graphicData uri="http://schemas.openxmlformats.org/drawingml/2006/table">
            <a:tbl>
              <a:tblPr bandRow="1">
                <a:tableStyleId>{5C22544A-7EE6-4342-B048-85BDC9FD1C3A}</a:tableStyleId>
              </a:tblPr>
              <a:tblGrid>
                <a:gridCol w="1775773">
                  <a:extLst>
                    <a:ext uri="{9D8B030D-6E8A-4147-A177-3AD203B41FA5}">
                      <a16:colId xmlns:a16="http://schemas.microsoft.com/office/drawing/2014/main" val="3880715228"/>
                    </a:ext>
                  </a:extLst>
                </a:gridCol>
              </a:tblGrid>
              <a:tr h="480745">
                <a:tc>
                  <a:txBody>
                    <a:bodyPr/>
                    <a:lstStyle/>
                    <a:p>
                      <a:r>
                        <a:rPr lang="en-US" sz="2000" dirty="0"/>
                        <a:t>Q 10 8 7</a:t>
                      </a:r>
                    </a:p>
                  </a:txBody>
                  <a:tcPr/>
                </a:tc>
                <a:extLst>
                  <a:ext uri="{0D108BD9-81ED-4DB2-BD59-A6C34878D82A}">
                    <a16:rowId xmlns:a16="http://schemas.microsoft.com/office/drawing/2014/main" val="3792870112"/>
                  </a:ext>
                </a:extLst>
              </a:tr>
              <a:tr h="480745">
                <a:tc>
                  <a:txBody>
                    <a:bodyPr/>
                    <a:lstStyle/>
                    <a:p>
                      <a:r>
                        <a:rPr lang="en-US" sz="2000" dirty="0"/>
                        <a:t>K 10 7</a:t>
                      </a:r>
                    </a:p>
                  </a:txBody>
                  <a:tcPr/>
                </a:tc>
                <a:extLst>
                  <a:ext uri="{0D108BD9-81ED-4DB2-BD59-A6C34878D82A}">
                    <a16:rowId xmlns:a16="http://schemas.microsoft.com/office/drawing/2014/main" val="1088457419"/>
                  </a:ext>
                </a:extLst>
              </a:tr>
              <a:tr h="480745">
                <a:tc>
                  <a:txBody>
                    <a:bodyPr/>
                    <a:lstStyle/>
                    <a:p>
                      <a:r>
                        <a:rPr lang="en-US" sz="2000" dirty="0"/>
                        <a:t>A K J 8 3</a:t>
                      </a:r>
                    </a:p>
                  </a:txBody>
                  <a:tcPr/>
                </a:tc>
                <a:extLst>
                  <a:ext uri="{0D108BD9-81ED-4DB2-BD59-A6C34878D82A}">
                    <a16:rowId xmlns:a16="http://schemas.microsoft.com/office/drawing/2014/main" val="2228078845"/>
                  </a:ext>
                </a:extLst>
              </a:tr>
              <a:tr h="480745">
                <a:tc>
                  <a:txBody>
                    <a:bodyPr/>
                    <a:lstStyle/>
                    <a:p>
                      <a:r>
                        <a:rPr lang="en-US" sz="2000" dirty="0"/>
                        <a:t>5</a:t>
                      </a:r>
                    </a:p>
                  </a:txBody>
                  <a:tcPr/>
                </a:tc>
                <a:extLst>
                  <a:ext uri="{0D108BD9-81ED-4DB2-BD59-A6C34878D82A}">
                    <a16:rowId xmlns:a16="http://schemas.microsoft.com/office/drawing/2014/main" val="287478049"/>
                  </a:ext>
                </a:extLst>
              </a:tr>
            </a:tbl>
          </a:graphicData>
        </a:graphic>
      </p:graphicFrame>
      <p:graphicFrame>
        <p:nvGraphicFramePr>
          <p:cNvPr id="8" name="Table 7">
            <a:extLst>
              <a:ext uri="{FF2B5EF4-FFF2-40B4-BE49-F238E27FC236}">
                <a16:creationId xmlns:a16="http://schemas.microsoft.com/office/drawing/2014/main" id="{62E5A03C-F5BB-1C2A-5676-055FE57F6541}"/>
              </a:ext>
            </a:extLst>
          </p:cNvPr>
          <p:cNvGraphicFramePr>
            <a:graphicFrameLocks noGrp="1"/>
          </p:cNvGraphicFramePr>
          <p:nvPr>
            <p:extLst>
              <p:ext uri="{D42A27DB-BD31-4B8C-83A1-F6EECF244321}">
                <p14:modId xmlns:p14="http://schemas.microsoft.com/office/powerpoint/2010/main" val="2894292012"/>
              </p:ext>
            </p:extLst>
          </p:nvPr>
        </p:nvGraphicFramePr>
        <p:xfrm>
          <a:off x="6660036" y="2552417"/>
          <a:ext cx="510227" cy="1922980"/>
        </p:xfrm>
        <a:graphic>
          <a:graphicData uri="http://schemas.openxmlformats.org/drawingml/2006/table">
            <a:tbl>
              <a:tblPr bandRow="1">
                <a:tableStyleId>{5C22544A-7EE6-4342-B048-85BDC9FD1C3A}</a:tableStyleId>
              </a:tblPr>
              <a:tblGrid>
                <a:gridCol w="510227">
                  <a:extLst>
                    <a:ext uri="{9D8B030D-6E8A-4147-A177-3AD203B41FA5}">
                      <a16:colId xmlns:a16="http://schemas.microsoft.com/office/drawing/2014/main" val="2738891087"/>
                    </a:ext>
                  </a:extLst>
                </a:gridCol>
              </a:tblGrid>
              <a:tr h="480745">
                <a:tc>
                  <a:txBody>
                    <a:bodyPr/>
                    <a:lstStyle/>
                    <a:p>
                      <a:r>
                        <a:rPr lang="en-US" sz="2000" dirty="0"/>
                        <a:t>♠</a:t>
                      </a:r>
                    </a:p>
                  </a:txBody>
                  <a:tcPr/>
                </a:tc>
                <a:extLst>
                  <a:ext uri="{0D108BD9-81ED-4DB2-BD59-A6C34878D82A}">
                    <a16:rowId xmlns:a16="http://schemas.microsoft.com/office/drawing/2014/main" val="310105809"/>
                  </a:ext>
                </a:extLst>
              </a:tr>
              <a:tr h="480745">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419243113"/>
                  </a:ext>
                </a:extLst>
              </a:tr>
              <a:tr h="480745">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1284895"/>
                  </a:ext>
                </a:extLst>
              </a:tr>
              <a:tr h="480745">
                <a:tc>
                  <a:txBody>
                    <a:bodyPr/>
                    <a:lstStyle/>
                    <a:p>
                      <a:r>
                        <a:rPr lang="en-US" sz="2000" dirty="0"/>
                        <a:t>♣</a:t>
                      </a:r>
                    </a:p>
                  </a:txBody>
                  <a:tcPr/>
                </a:tc>
                <a:extLst>
                  <a:ext uri="{0D108BD9-81ED-4DB2-BD59-A6C34878D82A}">
                    <a16:rowId xmlns:a16="http://schemas.microsoft.com/office/drawing/2014/main" val="1873626137"/>
                  </a:ext>
                </a:extLst>
              </a:tr>
            </a:tbl>
          </a:graphicData>
        </a:graphic>
      </p:graphicFrame>
      <p:graphicFrame>
        <p:nvGraphicFramePr>
          <p:cNvPr id="11" name="Table 10">
            <a:extLst>
              <a:ext uri="{FF2B5EF4-FFF2-40B4-BE49-F238E27FC236}">
                <a16:creationId xmlns:a16="http://schemas.microsoft.com/office/drawing/2014/main" id="{EEECA30E-1568-707E-4BCB-C61DA1AADA69}"/>
              </a:ext>
            </a:extLst>
          </p:cNvPr>
          <p:cNvGraphicFramePr>
            <a:graphicFrameLocks noGrp="1"/>
          </p:cNvGraphicFramePr>
          <p:nvPr>
            <p:extLst>
              <p:ext uri="{D42A27DB-BD31-4B8C-83A1-F6EECF244321}">
                <p14:modId xmlns:p14="http://schemas.microsoft.com/office/powerpoint/2010/main" val="595889566"/>
              </p:ext>
            </p:extLst>
          </p:nvPr>
        </p:nvGraphicFramePr>
        <p:xfrm>
          <a:off x="802162" y="2467510"/>
          <a:ext cx="510227" cy="1922980"/>
        </p:xfrm>
        <a:graphic>
          <a:graphicData uri="http://schemas.openxmlformats.org/drawingml/2006/table">
            <a:tbl>
              <a:tblPr bandRow="1">
                <a:tableStyleId>{5C22544A-7EE6-4342-B048-85BDC9FD1C3A}</a:tableStyleId>
              </a:tblPr>
              <a:tblGrid>
                <a:gridCol w="510227">
                  <a:extLst>
                    <a:ext uri="{9D8B030D-6E8A-4147-A177-3AD203B41FA5}">
                      <a16:colId xmlns:a16="http://schemas.microsoft.com/office/drawing/2014/main" val="2738891087"/>
                    </a:ext>
                  </a:extLst>
                </a:gridCol>
              </a:tblGrid>
              <a:tr h="480745">
                <a:tc>
                  <a:txBody>
                    <a:bodyPr/>
                    <a:lstStyle/>
                    <a:p>
                      <a:r>
                        <a:rPr lang="en-US" sz="2000" dirty="0"/>
                        <a:t>♠</a:t>
                      </a:r>
                    </a:p>
                  </a:txBody>
                  <a:tcPr/>
                </a:tc>
                <a:extLst>
                  <a:ext uri="{0D108BD9-81ED-4DB2-BD59-A6C34878D82A}">
                    <a16:rowId xmlns:a16="http://schemas.microsoft.com/office/drawing/2014/main" val="310105809"/>
                  </a:ext>
                </a:extLst>
              </a:tr>
              <a:tr h="480745">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419243113"/>
                  </a:ext>
                </a:extLst>
              </a:tr>
              <a:tr h="480745">
                <a:tc>
                  <a:txBody>
                    <a:bodyPr/>
                    <a:lstStyle/>
                    <a:p>
                      <a:r>
                        <a:rPr lang="en-US" sz="2000" dirty="0">
                          <a:solidFill>
                            <a:srgbClr val="FF0000"/>
                          </a:solidFill>
                        </a:rPr>
                        <a:t>♦</a:t>
                      </a:r>
                      <a:endParaRPr lang="en-US" sz="2000" dirty="0"/>
                    </a:p>
                  </a:txBody>
                  <a:tcPr/>
                </a:tc>
                <a:extLst>
                  <a:ext uri="{0D108BD9-81ED-4DB2-BD59-A6C34878D82A}">
                    <a16:rowId xmlns:a16="http://schemas.microsoft.com/office/drawing/2014/main" val="31284895"/>
                  </a:ext>
                </a:extLst>
              </a:tr>
              <a:tr h="480745">
                <a:tc>
                  <a:txBody>
                    <a:bodyPr/>
                    <a:lstStyle/>
                    <a:p>
                      <a:r>
                        <a:rPr lang="en-US" sz="2000" dirty="0"/>
                        <a:t>♣</a:t>
                      </a:r>
                    </a:p>
                  </a:txBody>
                  <a:tcPr/>
                </a:tc>
                <a:extLst>
                  <a:ext uri="{0D108BD9-81ED-4DB2-BD59-A6C34878D82A}">
                    <a16:rowId xmlns:a16="http://schemas.microsoft.com/office/drawing/2014/main" val="1873626137"/>
                  </a:ext>
                </a:extLst>
              </a:tr>
            </a:tbl>
          </a:graphicData>
        </a:graphic>
      </p:graphicFrame>
      <p:sp>
        <p:nvSpPr>
          <p:cNvPr id="13" name="Text Placeholder 12">
            <a:extLst>
              <a:ext uri="{FF2B5EF4-FFF2-40B4-BE49-F238E27FC236}">
                <a16:creationId xmlns:a16="http://schemas.microsoft.com/office/drawing/2014/main" id="{38677BDC-1398-D8B1-CAC4-B46CB34F88E7}"/>
              </a:ext>
            </a:extLst>
          </p:cNvPr>
          <p:cNvSpPr>
            <a:spLocks noGrp="1"/>
          </p:cNvSpPr>
          <p:nvPr>
            <p:ph type="body" idx="1"/>
          </p:nvPr>
        </p:nvSpPr>
        <p:spPr>
          <a:xfrm>
            <a:off x="228600" y="990600"/>
            <a:ext cx="3714750" cy="1371600"/>
          </a:xfrm>
        </p:spPr>
        <p:txBody>
          <a:bodyPr>
            <a:normAutofit fontScale="92500" lnSpcReduction="10000"/>
          </a:bodyPr>
          <a:lstStyle/>
          <a:p>
            <a:r>
              <a:rPr lang="en-US" dirty="0"/>
              <a:t>Declarer determines W has one club, so plays KC in north, then leads through East to catch the Queen</a:t>
            </a:r>
          </a:p>
        </p:txBody>
      </p:sp>
    </p:spTree>
    <p:extLst>
      <p:ext uri="{BB962C8B-B14F-4D97-AF65-F5344CB8AC3E}">
        <p14:creationId xmlns:p14="http://schemas.microsoft.com/office/powerpoint/2010/main" val="30910669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AD402-B181-0B54-6A79-B01870913F89}"/>
              </a:ext>
            </a:extLst>
          </p:cNvPr>
          <p:cNvSpPr>
            <a:spLocks noGrp="1"/>
          </p:cNvSpPr>
          <p:nvPr>
            <p:ph type="title"/>
          </p:nvPr>
        </p:nvSpPr>
        <p:spPr/>
        <p:txBody>
          <a:bodyPr/>
          <a:lstStyle/>
          <a:p>
            <a:r>
              <a:rPr lang="en-US" dirty="0"/>
              <a:t>Key Points to Remember</a:t>
            </a:r>
          </a:p>
        </p:txBody>
      </p:sp>
      <p:sp>
        <p:nvSpPr>
          <p:cNvPr id="3" name="Content Placeholder 2">
            <a:extLst>
              <a:ext uri="{FF2B5EF4-FFF2-40B4-BE49-F238E27FC236}">
                <a16:creationId xmlns:a16="http://schemas.microsoft.com/office/drawing/2014/main" id="{EB1E25D1-ABB8-38AB-038E-07ADE12D7F81}"/>
              </a:ext>
            </a:extLst>
          </p:cNvPr>
          <p:cNvSpPr>
            <a:spLocks noGrp="1"/>
          </p:cNvSpPr>
          <p:nvPr>
            <p:ph idx="1"/>
          </p:nvPr>
        </p:nvSpPr>
        <p:spPr/>
        <p:txBody>
          <a:bodyPr/>
          <a:lstStyle/>
          <a:p>
            <a:r>
              <a:rPr lang="en-US" dirty="0"/>
              <a:t>Use the Auction &amp; opening lead to figure out as much as you can about the distribution of the unseen hands</a:t>
            </a:r>
          </a:p>
          <a:p>
            <a:r>
              <a:rPr lang="en-US" dirty="0"/>
              <a:t>Determine what you need to know to make or defeat the contract</a:t>
            </a:r>
          </a:p>
          <a:p>
            <a:r>
              <a:rPr lang="en-US" dirty="0"/>
              <a:t>Process information as it becomes available during the play of the hand</a:t>
            </a:r>
          </a:p>
        </p:txBody>
      </p:sp>
      <p:sp>
        <p:nvSpPr>
          <p:cNvPr id="4" name="Footer Placeholder 3">
            <a:extLst>
              <a:ext uri="{FF2B5EF4-FFF2-40B4-BE49-F238E27FC236}">
                <a16:creationId xmlns:a16="http://schemas.microsoft.com/office/drawing/2014/main" id="{95394D8C-C74B-89D9-53B5-3F2E4FD50545}"/>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3038034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1076A-A36E-22BB-1B72-2E3823F93612}"/>
              </a:ext>
            </a:extLst>
          </p:cNvPr>
          <p:cNvSpPr>
            <a:spLocks noGrp="1"/>
          </p:cNvSpPr>
          <p:nvPr>
            <p:ph type="title"/>
          </p:nvPr>
        </p:nvSpPr>
        <p:spPr/>
        <p:txBody>
          <a:bodyPr/>
          <a:lstStyle/>
          <a:p>
            <a:r>
              <a:rPr lang="en-US" dirty="0"/>
              <a:t>Key Reference Material</a:t>
            </a:r>
          </a:p>
        </p:txBody>
      </p:sp>
      <p:sp>
        <p:nvSpPr>
          <p:cNvPr id="3" name="Content Placeholder 2">
            <a:extLst>
              <a:ext uri="{FF2B5EF4-FFF2-40B4-BE49-F238E27FC236}">
                <a16:creationId xmlns:a16="http://schemas.microsoft.com/office/drawing/2014/main" id="{B60E6CE7-0BC3-02FB-DF28-7FD01DFBE42D}"/>
              </a:ext>
            </a:extLst>
          </p:cNvPr>
          <p:cNvSpPr>
            <a:spLocks noGrp="1"/>
          </p:cNvSpPr>
          <p:nvPr>
            <p:ph idx="1"/>
          </p:nvPr>
        </p:nvSpPr>
        <p:spPr/>
        <p:txBody>
          <a:bodyPr/>
          <a:lstStyle/>
          <a:p>
            <a:r>
              <a:rPr lang="en-US" dirty="0"/>
              <a:t>“Counting at Bridge – the easy way to improve your game” – Dianne Aves</a:t>
            </a:r>
          </a:p>
          <a:p>
            <a:r>
              <a:rPr lang="en-US" dirty="0"/>
              <a:t>Hands from games recently played (some where mistakes were made)</a:t>
            </a:r>
          </a:p>
        </p:txBody>
      </p:sp>
      <p:sp>
        <p:nvSpPr>
          <p:cNvPr id="4" name="Footer Placeholder 3">
            <a:extLst>
              <a:ext uri="{FF2B5EF4-FFF2-40B4-BE49-F238E27FC236}">
                <a16:creationId xmlns:a16="http://schemas.microsoft.com/office/drawing/2014/main" id="{1B510267-01BA-363F-C2C3-00CE9E4723D6}"/>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3071889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70E17-AB14-2F47-3ED9-048BF0167403}"/>
              </a:ext>
            </a:extLst>
          </p:cNvPr>
          <p:cNvSpPr>
            <a:spLocks noGrp="1"/>
          </p:cNvSpPr>
          <p:nvPr>
            <p:ph type="title"/>
          </p:nvPr>
        </p:nvSpPr>
        <p:spPr/>
        <p:txBody>
          <a:bodyPr/>
          <a:lstStyle/>
          <a:p>
            <a:r>
              <a:rPr lang="en-US" dirty="0"/>
              <a:t>Create a Monologue</a:t>
            </a:r>
          </a:p>
        </p:txBody>
      </p:sp>
      <p:sp>
        <p:nvSpPr>
          <p:cNvPr id="3" name="Content Placeholder 2">
            <a:extLst>
              <a:ext uri="{FF2B5EF4-FFF2-40B4-BE49-F238E27FC236}">
                <a16:creationId xmlns:a16="http://schemas.microsoft.com/office/drawing/2014/main" id="{F1494FAC-6ABF-D7A4-CF24-635ABB1E89A8}"/>
              </a:ext>
            </a:extLst>
          </p:cNvPr>
          <p:cNvSpPr>
            <a:spLocks noGrp="1"/>
          </p:cNvSpPr>
          <p:nvPr>
            <p:ph idx="1"/>
          </p:nvPr>
        </p:nvSpPr>
        <p:spPr/>
        <p:txBody>
          <a:bodyPr>
            <a:normAutofit lnSpcReduction="10000"/>
          </a:bodyPr>
          <a:lstStyle/>
          <a:p>
            <a:r>
              <a:rPr lang="en-US" dirty="0"/>
              <a:t>Know Opponents Bids</a:t>
            </a:r>
          </a:p>
          <a:p>
            <a:pPr lvl="1"/>
            <a:r>
              <a:rPr lang="en-US" dirty="0"/>
              <a:t>Overall system – 2/1 vs SAYC vs Precision</a:t>
            </a:r>
          </a:p>
          <a:p>
            <a:r>
              <a:rPr lang="en-US" dirty="0"/>
              <a:t>How many points does opener/responder have? </a:t>
            </a:r>
          </a:p>
          <a:p>
            <a:r>
              <a:rPr lang="en-US" dirty="0"/>
              <a:t>What kind of shape based on what they said/didn’t say</a:t>
            </a:r>
          </a:p>
          <a:p>
            <a:r>
              <a:rPr lang="en-US" dirty="0"/>
              <a:t>Did your partner say anything?</a:t>
            </a:r>
          </a:p>
          <a:p>
            <a:r>
              <a:rPr lang="en-US" dirty="0"/>
              <a:t>Once opening lead comes down, and dummy comes down – refine your assumptions</a:t>
            </a:r>
          </a:p>
          <a:p>
            <a:pPr lvl="1"/>
            <a:endParaRPr lang="en-US" dirty="0"/>
          </a:p>
        </p:txBody>
      </p:sp>
      <p:sp>
        <p:nvSpPr>
          <p:cNvPr id="4" name="Footer Placeholder 3">
            <a:extLst>
              <a:ext uri="{FF2B5EF4-FFF2-40B4-BE49-F238E27FC236}">
                <a16:creationId xmlns:a16="http://schemas.microsoft.com/office/drawing/2014/main" id="{6BDD2E29-3F0B-29DF-AD67-36B8E0AA6A0F}"/>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428687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52C66-0ADA-F204-8AE4-D44BB22C2B5D}"/>
              </a:ext>
            </a:extLst>
          </p:cNvPr>
          <p:cNvSpPr>
            <a:spLocks noGrp="1"/>
          </p:cNvSpPr>
          <p:nvPr>
            <p:ph type="title"/>
          </p:nvPr>
        </p:nvSpPr>
        <p:spPr/>
        <p:txBody>
          <a:bodyPr>
            <a:normAutofit fontScale="90000"/>
          </a:bodyPr>
          <a:lstStyle/>
          <a:p>
            <a:r>
              <a:rPr lang="en-US" dirty="0"/>
              <a:t>1. What do we know from this auction?</a:t>
            </a:r>
          </a:p>
        </p:txBody>
      </p:sp>
      <p:pic>
        <p:nvPicPr>
          <p:cNvPr id="7" name="Content Placeholder 6">
            <a:extLst>
              <a:ext uri="{FF2B5EF4-FFF2-40B4-BE49-F238E27FC236}">
                <a16:creationId xmlns:a16="http://schemas.microsoft.com/office/drawing/2014/main" id="{F29E041E-0D94-94EB-61F3-075DE1D46B3D}"/>
              </a:ext>
            </a:extLst>
          </p:cNvPr>
          <p:cNvPicPr>
            <a:picLocks noGrp="1" noChangeAspect="1"/>
          </p:cNvPicPr>
          <p:nvPr>
            <p:ph sz="half" idx="1"/>
          </p:nvPr>
        </p:nvPicPr>
        <p:blipFill>
          <a:blip r:embed="rId2"/>
          <a:stretch>
            <a:fillRect/>
          </a:stretch>
        </p:blipFill>
        <p:spPr>
          <a:xfrm>
            <a:off x="484187" y="2514600"/>
            <a:ext cx="3918855" cy="2743199"/>
          </a:xfrm>
        </p:spPr>
      </p:pic>
      <p:pic>
        <p:nvPicPr>
          <p:cNvPr id="9" name="Content Placeholder 8">
            <a:extLst>
              <a:ext uri="{FF2B5EF4-FFF2-40B4-BE49-F238E27FC236}">
                <a16:creationId xmlns:a16="http://schemas.microsoft.com/office/drawing/2014/main" id="{366EBB67-D4E6-C43D-03AD-708CCF1D53F7}"/>
              </a:ext>
            </a:extLst>
          </p:cNvPr>
          <p:cNvPicPr>
            <a:picLocks noGrp="1" noChangeAspect="1"/>
          </p:cNvPicPr>
          <p:nvPr>
            <p:ph sz="half" idx="2"/>
          </p:nvPr>
        </p:nvPicPr>
        <p:blipFill>
          <a:blip r:embed="rId3"/>
          <a:stretch>
            <a:fillRect/>
          </a:stretch>
        </p:blipFill>
        <p:spPr>
          <a:xfrm>
            <a:off x="5318878" y="3367856"/>
            <a:ext cx="2199565" cy="1280344"/>
          </a:xfrm>
        </p:spPr>
      </p:pic>
      <p:sp>
        <p:nvSpPr>
          <p:cNvPr id="5" name="Footer Placeholder 4">
            <a:extLst>
              <a:ext uri="{FF2B5EF4-FFF2-40B4-BE49-F238E27FC236}">
                <a16:creationId xmlns:a16="http://schemas.microsoft.com/office/drawing/2014/main" id="{53E0B373-C3A9-BA48-2DB9-6608CF32CE5E}"/>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E007920F-0AA6-1042-A027-D3449A2ACD0F}"/>
              </a:ext>
            </a:extLst>
          </p:cNvPr>
          <p:cNvSpPr txBox="1"/>
          <p:nvPr/>
        </p:nvSpPr>
        <p:spPr>
          <a:xfrm>
            <a:off x="5181600" y="2590800"/>
            <a:ext cx="2438400" cy="369332"/>
          </a:xfrm>
          <a:prstGeom prst="rect">
            <a:avLst/>
          </a:prstGeom>
          <a:noFill/>
        </p:spPr>
        <p:txBody>
          <a:bodyPr wrap="square" rtlCol="0">
            <a:spAutoFit/>
          </a:bodyPr>
          <a:lstStyle/>
          <a:p>
            <a:r>
              <a:rPr lang="en-US" dirty="0"/>
              <a:t>Your (South) Hand:</a:t>
            </a:r>
          </a:p>
        </p:txBody>
      </p:sp>
    </p:spTree>
    <p:extLst>
      <p:ext uri="{BB962C8B-B14F-4D97-AF65-F5344CB8AC3E}">
        <p14:creationId xmlns:p14="http://schemas.microsoft.com/office/powerpoint/2010/main" val="3869844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D3FA78-936A-0804-4F5C-B3363FE7E6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2D6295-CDC7-03AD-FA34-E7488323934C}"/>
              </a:ext>
            </a:extLst>
          </p:cNvPr>
          <p:cNvSpPr>
            <a:spLocks noGrp="1"/>
          </p:cNvSpPr>
          <p:nvPr>
            <p:ph type="title"/>
          </p:nvPr>
        </p:nvSpPr>
        <p:spPr/>
        <p:txBody>
          <a:bodyPr>
            <a:normAutofit fontScale="90000"/>
          </a:bodyPr>
          <a:lstStyle/>
          <a:p>
            <a:r>
              <a:rPr lang="en-US" dirty="0"/>
              <a:t>What do we know from this auction?</a:t>
            </a:r>
          </a:p>
        </p:txBody>
      </p:sp>
      <p:pic>
        <p:nvPicPr>
          <p:cNvPr id="7" name="Content Placeholder 6">
            <a:extLst>
              <a:ext uri="{FF2B5EF4-FFF2-40B4-BE49-F238E27FC236}">
                <a16:creationId xmlns:a16="http://schemas.microsoft.com/office/drawing/2014/main" id="{8F85D724-3421-A443-E161-6A54E5FD87F2}"/>
              </a:ext>
            </a:extLst>
          </p:cNvPr>
          <p:cNvPicPr>
            <a:picLocks noGrp="1" noChangeAspect="1"/>
          </p:cNvPicPr>
          <p:nvPr>
            <p:ph sz="half" idx="1"/>
          </p:nvPr>
        </p:nvPicPr>
        <p:blipFill>
          <a:blip r:embed="rId2"/>
          <a:stretch>
            <a:fillRect/>
          </a:stretch>
        </p:blipFill>
        <p:spPr>
          <a:xfrm>
            <a:off x="533400" y="1447455"/>
            <a:ext cx="3157349" cy="2210145"/>
          </a:xfrm>
        </p:spPr>
      </p:pic>
      <p:sp>
        <p:nvSpPr>
          <p:cNvPr id="4" name="Content Placeholder 3">
            <a:extLst>
              <a:ext uri="{FF2B5EF4-FFF2-40B4-BE49-F238E27FC236}">
                <a16:creationId xmlns:a16="http://schemas.microsoft.com/office/drawing/2014/main" id="{9E338A31-9E89-21AC-4ADE-26A601630C9D}"/>
              </a:ext>
            </a:extLst>
          </p:cNvPr>
          <p:cNvSpPr>
            <a:spLocks noGrp="1"/>
          </p:cNvSpPr>
          <p:nvPr>
            <p:ph sz="half" idx="2"/>
          </p:nvPr>
        </p:nvSpPr>
        <p:spPr>
          <a:xfrm>
            <a:off x="3690749" y="1371600"/>
            <a:ext cx="4996051" cy="4984750"/>
          </a:xfrm>
        </p:spPr>
        <p:txBody>
          <a:bodyPr>
            <a:normAutofit fontScale="85000" lnSpcReduction="10000"/>
          </a:bodyPr>
          <a:lstStyle/>
          <a:p>
            <a:r>
              <a:rPr lang="en-US" dirty="0"/>
              <a:t>West </a:t>
            </a:r>
          </a:p>
          <a:p>
            <a:pPr lvl="1"/>
            <a:r>
              <a:rPr lang="en-US" dirty="0"/>
              <a:t>has very minimum hand –prob 12HCP</a:t>
            </a:r>
          </a:p>
          <a:p>
            <a:pPr lvl="1"/>
            <a:r>
              <a:rPr lang="en-US" dirty="0"/>
              <a:t>Prob 4 Diamonds</a:t>
            </a:r>
          </a:p>
          <a:p>
            <a:pPr lvl="1"/>
            <a:r>
              <a:rPr lang="en-US" dirty="0"/>
              <a:t>Relatively balanced or wouldn’t have left in NT – could be short in clubs</a:t>
            </a:r>
          </a:p>
          <a:p>
            <a:r>
              <a:rPr lang="en-US" dirty="0"/>
              <a:t>East</a:t>
            </a:r>
          </a:p>
          <a:p>
            <a:pPr lvl="1"/>
            <a:r>
              <a:rPr lang="en-US" dirty="0"/>
              <a:t>11-12 HCP</a:t>
            </a:r>
          </a:p>
          <a:p>
            <a:pPr lvl="1"/>
            <a:r>
              <a:rPr lang="en-US" dirty="0"/>
              <a:t>No 4 card major </a:t>
            </a:r>
          </a:p>
          <a:p>
            <a:pPr lvl="1"/>
            <a:r>
              <a:rPr lang="en-US" dirty="0"/>
              <a:t>Does not have 5 diamonds</a:t>
            </a:r>
          </a:p>
          <a:p>
            <a:r>
              <a:rPr lang="en-US" dirty="0"/>
              <a:t>Partner (North)</a:t>
            </a:r>
          </a:p>
          <a:p>
            <a:pPr lvl="1"/>
            <a:r>
              <a:rPr lang="en-US" dirty="0"/>
              <a:t>We have 3 HCP – </a:t>
            </a:r>
            <a:r>
              <a:rPr lang="en-US" dirty="0" err="1"/>
              <a:t>opps</a:t>
            </a:r>
            <a:r>
              <a:rPr lang="en-US" dirty="0"/>
              <a:t> have about 23-24, so partner has about 13</a:t>
            </a:r>
          </a:p>
          <a:p>
            <a:pPr lvl="1"/>
            <a:r>
              <a:rPr lang="en-US" dirty="0"/>
              <a:t>No 5 card major, must have diamonds as no takeout double or overcall</a:t>
            </a:r>
          </a:p>
          <a:p>
            <a:pPr lvl="1"/>
            <a:endParaRPr lang="en-US" dirty="0"/>
          </a:p>
          <a:p>
            <a:pPr lvl="1"/>
            <a:endParaRPr lang="en-US" dirty="0"/>
          </a:p>
          <a:p>
            <a:pPr lvl="1"/>
            <a:endParaRPr lang="en-US" dirty="0"/>
          </a:p>
        </p:txBody>
      </p:sp>
      <p:sp>
        <p:nvSpPr>
          <p:cNvPr id="5" name="Footer Placeholder 4">
            <a:extLst>
              <a:ext uri="{FF2B5EF4-FFF2-40B4-BE49-F238E27FC236}">
                <a16:creationId xmlns:a16="http://schemas.microsoft.com/office/drawing/2014/main" id="{F900B0B3-F712-ABAD-AB34-10B73A33CEEC}"/>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4034549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75960-99C5-C91E-8776-D7D91E0C805C}"/>
              </a:ext>
            </a:extLst>
          </p:cNvPr>
          <p:cNvSpPr>
            <a:spLocks noGrp="1"/>
          </p:cNvSpPr>
          <p:nvPr>
            <p:ph type="title"/>
          </p:nvPr>
        </p:nvSpPr>
        <p:spPr/>
        <p:txBody>
          <a:bodyPr/>
          <a:lstStyle/>
          <a:p>
            <a:r>
              <a:rPr lang="en-US" dirty="0"/>
              <a:t>How did we do?</a:t>
            </a:r>
          </a:p>
        </p:txBody>
      </p:sp>
      <p:pic>
        <p:nvPicPr>
          <p:cNvPr id="6" name="Content Placeholder 5">
            <a:extLst>
              <a:ext uri="{FF2B5EF4-FFF2-40B4-BE49-F238E27FC236}">
                <a16:creationId xmlns:a16="http://schemas.microsoft.com/office/drawing/2014/main" id="{B17C93FE-81C2-CE1B-C22A-8A31DF5C2DCB}"/>
              </a:ext>
            </a:extLst>
          </p:cNvPr>
          <p:cNvPicPr>
            <a:picLocks noGrp="1" noChangeAspect="1"/>
          </p:cNvPicPr>
          <p:nvPr>
            <p:ph idx="1"/>
          </p:nvPr>
        </p:nvPicPr>
        <p:blipFill>
          <a:blip r:embed="rId2"/>
          <a:stretch>
            <a:fillRect/>
          </a:stretch>
        </p:blipFill>
        <p:spPr>
          <a:xfrm>
            <a:off x="558491" y="1473073"/>
            <a:ext cx="7137709" cy="5003927"/>
          </a:xfrm>
        </p:spPr>
      </p:pic>
      <p:sp>
        <p:nvSpPr>
          <p:cNvPr id="4" name="Footer Placeholder 3">
            <a:extLst>
              <a:ext uri="{FF2B5EF4-FFF2-40B4-BE49-F238E27FC236}">
                <a16:creationId xmlns:a16="http://schemas.microsoft.com/office/drawing/2014/main" id="{43BEAB38-E8E7-051B-083F-19846D92D279}"/>
              </a:ext>
            </a:extLst>
          </p:cNvPr>
          <p:cNvSpPr>
            <a:spLocks noGrp="1"/>
          </p:cNvSpPr>
          <p:nvPr>
            <p:ph type="ftr" sz="quarter" idx="11"/>
          </p:nvPr>
        </p:nvSpPr>
        <p:spPr/>
        <p:txBody>
          <a:bodyPr/>
          <a:lstStyle/>
          <a:p>
            <a:r>
              <a:rPr lang="en-US"/>
              <a:t>Valarie Remmers - Friendly Bridge Club</a:t>
            </a:r>
          </a:p>
        </p:txBody>
      </p:sp>
    </p:spTree>
    <p:extLst>
      <p:ext uri="{BB962C8B-B14F-4D97-AF65-F5344CB8AC3E}">
        <p14:creationId xmlns:p14="http://schemas.microsoft.com/office/powerpoint/2010/main" val="2096538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75A55-937E-C7B1-123A-AC4339CA49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402DD-964D-0AC4-EB2B-B29CBEF63BAE}"/>
              </a:ext>
            </a:extLst>
          </p:cNvPr>
          <p:cNvSpPr>
            <a:spLocks noGrp="1"/>
          </p:cNvSpPr>
          <p:nvPr>
            <p:ph type="title"/>
          </p:nvPr>
        </p:nvSpPr>
        <p:spPr/>
        <p:txBody>
          <a:bodyPr>
            <a:normAutofit fontScale="90000"/>
          </a:bodyPr>
          <a:lstStyle/>
          <a:p>
            <a:r>
              <a:rPr lang="en-US" dirty="0"/>
              <a:t>2. What do we know from this auction?</a:t>
            </a:r>
          </a:p>
        </p:txBody>
      </p:sp>
      <p:sp>
        <p:nvSpPr>
          <p:cNvPr id="5" name="Footer Placeholder 4">
            <a:extLst>
              <a:ext uri="{FF2B5EF4-FFF2-40B4-BE49-F238E27FC236}">
                <a16:creationId xmlns:a16="http://schemas.microsoft.com/office/drawing/2014/main" id="{FC6F6842-09DD-9DC0-5BA4-995374E161B3}"/>
              </a:ext>
            </a:extLst>
          </p:cNvPr>
          <p:cNvSpPr>
            <a:spLocks noGrp="1"/>
          </p:cNvSpPr>
          <p:nvPr>
            <p:ph type="ftr" sz="quarter" idx="11"/>
          </p:nvPr>
        </p:nvSpPr>
        <p:spPr/>
        <p:txBody>
          <a:bodyPr/>
          <a:lstStyle/>
          <a:p>
            <a:r>
              <a:rPr lang="en-US"/>
              <a:t>Valarie Remmers - Friendly Bridge Club</a:t>
            </a:r>
          </a:p>
        </p:txBody>
      </p:sp>
      <p:sp>
        <p:nvSpPr>
          <p:cNvPr id="10" name="TextBox 9">
            <a:extLst>
              <a:ext uri="{FF2B5EF4-FFF2-40B4-BE49-F238E27FC236}">
                <a16:creationId xmlns:a16="http://schemas.microsoft.com/office/drawing/2014/main" id="{E8AC1AB8-AE4F-E210-D9B1-A6E68F74767B}"/>
              </a:ext>
            </a:extLst>
          </p:cNvPr>
          <p:cNvSpPr txBox="1"/>
          <p:nvPr/>
        </p:nvSpPr>
        <p:spPr>
          <a:xfrm>
            <a:off x="5181600" y="2590800"/>
            <a:ext cx="2438400" cy="369332"/>
          </a:xfrm>
          <a:prstGeom prst="rect">
            <a:avLst/>
          </a:prstGeom>
          <a:noFill/>
        </p:spPr>
        <p:txBody>
          <a:bodyPr wrap="square" rtlCol="0">
            <a:spAutoFit/>
          </a:bodyPr>
          <a:lstStyle/>
          <a:p>
            <a:r>
              <a:rPr lang="en-US" dirty="0"/>
              <a:t>Your (West) Hand:</a:t>
            </a:r>
          </a:p>
        </p:txBody>
      </p:sp>
      <p:pic>
        <p:nvPicPr>
          <p:cNvPr id="12" name="Content Placeholder 11">
            <a:extLst>
              <a:ext uri="{FF2B5EF4-FFF2-40B4-BE49-F238E27FC236}">
                <a16:creationId xmlns:a16="http://schemas.microsoft.com/office/drawing/2014/main" id="{FA6A0B3F-F971-6E65-9CC8-6DE980AB7621}"/>
              </a:ext>
            </a:extLst>
          </p:cNvPr>
          <p:cNvPicPr>
            <a:picLocks noGrp="1" noChangeAspect="1"/>
          </p:cNvPicPr>
          <p:nvPr>
            <p:ph sz="half" idx="1"/>
          </p:nvPr>
        </p:nvPicPr>
        <p:blipFill>
          <a:blip r:embed="rId2"/>
          <a:stretch>
            <a:fillRect/>
          </a:stretch>
        </p:blipFill>
        <p:spPr>
          <a:xfrm>
            <a:off x="685800" y="2133600"/>
            <a:ext cx="3248400" cy="2216974"/>
          </a:xfrm>
        </p:spPr>
      </p:pic>
      <p:pic>
        <p:nvPicPr>
          <p:cNvPr id="14" name="Content Placeholder 13">
            <a:extLst>
              <a:ext uri="{FF2B5EF4-FFF2-40B4-BE49-F238E27FC236}">
                <a16:creationId xmlns:a16="http://schemas.microsoft.com/office/drawing/2014/main" id="{BD3C940B-9753-3EF3-3263-6E02336BC6EC}"/>
              </a:ext>
            </a:extLst>
          </p:cNvPr>
          <p:cNvPicPr>
            <a:picLocks noGrp="1" noChangeAspect="1"/>
          </p:cNvPicPr>
          <p:nvPr>
            <p:ph sz="half" idx="2"/>
          </p:nvPr>
        </p:nvPicPr>
        <p:blipFill>
          <a:blip r:embed="rId3"/>
          <a:stretch>
            <a:fillRect/>
          </a:stretch>
        </p:blipFill>
        <p:spPr>
          <a:xfrm>
            <a:off x="4677490" y="3086859"/>
            <a:ext cx="2447302" cy="1726997"/>
          </a:xfrm>
        </p:spPr>
      </p:pic>
    </p:spTree>
    <p:extLst>
      <p:ext uri="{BB962C8B-B14F-4D97-AF65-F5344CB8AC3E}">
        <p14:creationId xmlns:p14="http://schemas.microsoft.com/office/powerpoint/2010/main" val="257260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4C2DB-EE16-180C-CF7C-24C6EDFC2E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30E74C-6FE4-AEC1-0F1F-AD7793FE238B}"/>
              </a:ext>
            </a:extLst>
          </p:cNvPr>
          <p:cNvSpPr>
            <a:spLocks noGrp="1"/>
          </p:cNvSpPr>
          <p:nvPr>
            <p:ph type="title"/>
          </p:nvPr>
        </p:nvSpPr>
        <p:spPr/>
        <p:txBody>
          <a:bodyPr>
            <a:normAutofit fontScale="90000"/>
          </a:bodyPr>
          <a:lstStyle/>
          <a:p>
            <a:r>
              <a:rPr lang="en-US" dirty="0"/>
              <a:t>What do we know from this auction?</a:t>
            </a:r>
          </a:p>
        </p:txBody>
      </p:sp>
      <p:sp>
        <p:nvSpPr>
          <p:cNvPr id="4" name="Content Placeholder 3">
            <a:extLst>
              <a:ext uri="{FF2B5EF4-FFF2-40B4-BE49-F238E27FC236}">
                <a16:creationId xmlns:a16="http://schemas.microsoft.com/office/drawing/2014/main" id="{FF67C84F-DD9B-BE8F-B89D-225E480FCAF1}"/>
              </a:ext>
            </a:extLst>
          </p:cNvPr>
          <p:cNvSpPr>
            <a:spLocks noGrp="1"/>
          </p:cNvSpPr>
          <p:nvPr>
            <p:ph sz="half" idx="2"/>
          </p:nvPr>
        </p:nvSpPr>
        <p:spPr/>
        <p:txBody>
          <a:bodyPr>
            <a:normAutofit fontScale="92500" lnSpcReduction="20000"/>
          </a:bodyPr>
          <a:lstStyle/>
          <a:p>
            <a:r>
              <a:rPr lang="en-US" dirty="0"/>
              <a:t>South</a:t>
            </a:r>
          </a:p>
          <a:p>
            <a:pPr lvl="1"/>
            <a:r>
              <a:rPr lang="en-US" dirty="0"/>
              <a:t>15-17 (or whatever they say their NT is)</a:t>
            </a:r>
          </a:p>
          <a:p>
            <a:pPr lvl="1"/>
            <a:r>
              <a:rPr lang="en-US" dirty="0"/>
              <a:t>Relatively balanced </a:t>
            </a:r>
          </a:p>
          <a:p>
            <a:r>
              <a:rPr lang="en-US" dirty="0"/>
              <a:t>North</a:t>
            </a:r>
          </a:p>
          <a:p>
            <a:pPr lvl="1"/>
            <a:r>
              <a:rPr lang="en-US" dirty="0"/>
              <a:t>No 5 card major</a:t>
            </a:r>
          </a:p>
          <a:p>
            <a:pPr lvl="1"/>
            <a:r>
              <a:rPr lang="en-US" dirty="0"/>
              <a:t>8 or less HCP</a:t>
            </a:r>
          </a:p>
          <a:p>
            <a:r>
              <a:rPr lang="en-US" dirty="0"/>
              <a:t>Partner (west)</a:t>
            </a:r>
          </a:p>
          <a:p>
            <a:pPr lvl="1"/>
            <a:r>
              <a:rPr lang="en-US" dirty="0"/>
              <a:t>Relatively balanced (or would have overcalled with single/two suited hand)</a:t>
            </a:r>
          </a:p>
          <a:p>
            <a:pPr lvl="1"/>
            <a:r>
              <a:rPr lang="en-US" dirty="0"/>
              <a:t>~8-10 HCP (40 – (10+16+4))</a:t>
            </a:r>
          </a:p>
          <a:p>
            <a:pPr lvl="1"/>
            <a:endParaRPr lang="en-US" dirty="0"/>
          </a:p>
          <a:p>
            <a:pPr lvl="1"/>
            <a:endParaRPr lang="en-US" dirty="0"/>
          </a:p>
          <a:p>
            <a:pPr lvl="1"/>
            <a:endParaRPr lang="en-US" dirty="0"/>
          </a:p>
        </p:txBody>
      </p:sp>
      <p:sp>
        <p:nvSpPr>
          <p:cNvPr id="5" name="Footer Placeholder 4">
            <a:extLst>
              <a:ext uri="{FF2B5EF4-FFF2-40B4-BE49-F238E27FC236}">
                <a16:creationId xmlns:a16="http://schemas.microsoft.com/office/drawing/2014/main" id="{C7F6B5F8-0582-500D-CBAE-E344C429659E}"/>
              </a:ext>
            </a:extLst>
          </p:cNvPr>
          <p:cNvSpPr>
            <a:spLocks noGrp="1"/>
          </p:cNvSpPr>
          <p:nvPr>
            <p:ph type="ftr" sz="quarter" idx="11"/>
          </p:nvPr>
        </p:nvSpPr>
        <p:spPr>
          <a:xfrm>
            <a:off x="3048000" y="6400799"/>
            <a:ext cx="2895600" cy="365125"/>
          </a:xfrm>
        </p:spPr>
        <p:txBody>
          <a:bodyPr/>
          <a:lstStyle/>
          <a:p>
            <a:r>
              <a:rPr lang="en-US"/>
              <a:t>Valarie Remmers - Friendly Bridge Club</a:t>
            </a:r>
          </a:p>
        </p:txBody>
      </p:sp>
      <p:pic>
        <p:nvPicPr>
          <p:cNvPr id="8" name="Content Placeholder 11">
            <a:extLst>
              <a:ext uri="{FF2B5EF4-FFF2-40B4-BE49-F238E27FC236}">
                <a16:creationId xmlns:a16="http://schemas.microsoft.com/office/drawing/2014/main" id="{DE887F40-FED3-4B3F-E3F0-E23AED2F8AE9}"/>
              </a:ext>
            </a:extLst>
          </p:cNvPr>
          <p:cNvPicPr>
            <a:picLocks noGrp="1" noChangeAspect="1"/>
          </p:cNvPicPr>
          <p:nvPr>
            <p:ph sz="half" idx="1"/>
          </p:nvPr>
        </p:nvPicPr>
        <p:blipFill>
          <a:blip r:embed="rId3"/>
          <a:stretch>
            <a:fillRect/>
          </a:stretch>
        </p:blipFill>
        <p:spPr>
          <a:xfrm>
            <a:off x="685800" y="1981200"/>
            <a:ext cx="3471702" cy="2369374"/>
          </a:xfrm>
        </p:spPr>
      </p:pic>
    </p:spTree>
    <p:extLst>
      <p:ext uri="{BB962C8B-B14F-4D97-AF65-F5344CB8AC3E}">
        <p14:creationId xmlns:p14="http://schemas.microsoft.com/office/powerpoint/2010/main" val="514094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C3DAF-EAF0-215F-41AB-9451F1BC58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92A9E5-2E16-E89D-D60E-EFADD5706A36}"/>
              </a:ext>
            </a:extLst>
          </p:cNvPr>
          <p:cNvSpPr>
            <a:spLocks noGrp="1"/>
          </p:cNvSpPr>
          <p:nvPr>
            <p:ph type="title"/>
          </p:nvPr>
        </p:nvSpPr>
        <p:spPr/>
        <p:txBody>
          <a:bodyPr>
            <a:normAutofit/>
          </a:bodyPr>
          <a:lstStyle/>
          <a:p>
            <a:r>
              <a:rPr lang="en-US" dirty="0"/>
              <a:t>So what is our best lead?</a:t>
            </a:r>
          </a:p>
        </p:txBody>
      </p:sp>
      <p:sp>
        <p:nvSpPr>
          <p:cNvPr id="4" name="Content Placeholder 3">
            <a:extLst>
              <a:ext uri="{FF2B5EF4-FFF2-40B4-BE49-F238E27FC236}">
                <a16:creationId xmlns:a16="http://schemas.microsoft.com/office/drawing/2014/main" id="{3FCF865B-13F7-69B0-5872-4DAB1003E2B7}"/>
              </a:ext>
            </a:extLst>
          </p:cNvPr>
          <p:cNvSpPr>
            <a:spLocks noGrp="1"/>
          </p:cNvSpPr>
          <p:nvPr>
            <p:ph sz="half" idx="2"/>
          </p:nvPr>
        </p:nvSpPr>
        <p:spPr/>
        <p:txBody>
          <a:bodyPr>
            <a:normAutofit fontScale="92500" lnSpcReduction="20000"/>
          </a:bodyPr>
          <a:lstStyle/>
          <a:p>
            <a:r>
              <a:rPr lang="en-US" dirty="0"/>
              <a:t>South</a:t>
            </a:r>
          </a:p>
          <a:p>
            <a:pPr lvl="1"/>
            <a:r>
              <a:rPr lang="en-US" dirty="0"/>
              <a:t>15-17 (or whatever they say their NT is)</a:t>
            </a:r>
          </a:p>
          <a:p>
            <a:pPr lvl="1"/>
            <a:r>
              <a:rPr lang="en-US" dirty="0"/>
              <a:t>Relatively balanced </a:t>
            </a:r>
          </a:p>
          <a:p>
            <a:r>
              <a:rPr lang="en-US" dirty="0"/>
              <a:t>North</a:t>
            </a:r>
          </a:p>
          <a:p>
            <a:pPr lvl="1"/>
            <a:r>
              <a:rPr lang="en-US" dirty="0"/>
              <a:t>No 5 card major</a:t>
            </a:r>
          </a:p>
          <a:p>
            <a:pPr lvl="1"/>
            <a:r>
              <a:rPr lang="en-US" dirty="0"/>
              <a:t>8 or less HCP</a:t>
            </a:r>
          </a:p>
          <a:p>
            <a:r>
              <a:rPr lang="en-US" dirty="0"/>
              <a:t>Partner (west)</a:t>
            </a:r>
          </a:p>
          <a:p>
            <a:pPr lvl="1"/>
            <a:r>
              <a:rPr lang="en-US" dirty="0"/>
              <a:t>Relatively balanced (or would have overcalled with single/two suited hand)</a:t>
            </a:r>
          </a:p>
          <a:p>
            <a:pPr lvl="1"/>
            <a:r>
              <a:rPr lang="en-US" dirty="0"/>
              <a:t>~8-10 HCP (40 – (10+16+4))</a:t>
            </a:r>
          </a:p>
          <a:p>
            <a:pPr lvl="1"/>
            <a:endParaRPr lang="en-US" dirty="0"/>
          </a:p>
          <a:p>
            <a:pPr lvl="1"/>
            <a:endParaRPr lang="en-US" dirty="0"/>
          </a:p>
          <a:p>
            <a:pPr lvl="1"/>
            <a:endParaRPr lang="en-US" dirty="0"/>
          </a:p>
        </p:txBody>
      </p:sp>
      <p:sp>
        <p:nvSpPr>
          <p:cNvPr id="5" name="Footer Placeholder 4">
            <a:extLst>
              <a:ext uri="{FF2B5EF4-FFF2-40B4-BE49-F238E27FC236}">
                <a16:creationId xmlns:a16="http://schemas.microsoft.com/office/drawing/2014/main" id="{B9E9C8AC-A5C8-39F5-3D5B-19AE4E276067}"/>
              </a:ext>
            </a:extLst>
          </p:cNvPr>
          <p:cNvSpPr>
            <a:spLocks noGrp="1"/>
          </p:cNvSpPr>
          <p:nvPr>
            <p:ph type="ftr" sz="quarter" idx="11"/>
          </p:nvPr>
        </p:nvSpPr>
        <p:spPr>
          <a:xfrm>
            <a:off x="3048000" y="6400799"/>
            <a:ext cx="2895600" cy="365125"/>
          </a:xfrm>
        </p:spPr>
        <p:txBody>
          <a:bodyPr/>
          <a:lstStyle/>
          <a:p>
            <a:r>
              <a:rPr lang="en-US"/>
              <a:t>Valarie Remmers - Friendly Bridge Club</a:t>
            </a:r>
          </a:p>
        </p:txBody>
      </p:sp>
      <p:pic>
        <p:nvPicPr>
          <p:cNvPr id="8" name="Content Placeholder 11">
            <a:extLst>
              <a:ext uri="{FF2B5EF4-FFF2-40B4-BE49-F238E27FC236}">
                <a16:creationId xmlns:a16="http://schemas.microsoft.com/office/drawing/2014/main" id="{01B87489-8990-52DE-5380-1467989F92DB}"/>
              </a:ext>
            </a:extLst>
          </p:cNvPr>
          <p:cNvPicPr>
            <a:picLocks noGrp="1" noChangeAspect="1"/>
          </p:cNvPicPr>
          <p:nvPr>
            <p:ph sz="half" idx="1"/>
          </p:nvPr>
        </p:nvPicPr>
        <p:blipFill>
          <a:blip r:embed="rId3"/>
          <a:stretch>
            <a:fillRect/>
          </a:stretch>
        </p:blipFill>
        <p:spPr>
          <a:xfrm>
            <a:off x="447261" y="1417638"/>
            <a:ext cx="3124200" cy="2132210"/>
          </a:xfrm>
        </p:spPr>
      </p:pic>
      <p:pic>
        <p:nvPicPr>
          <p:cNvPr id="3" name="Content Placeholder 13">
            <a:extLst>
              <a:ext uri="{FF2B5EF4-FFF2-40B4-BE49-F238E27FC236}">
                <a16:creationId xmlns:a16="http://schemas.microsoft.com/office/drawing/2014/main" id="{072BC849-2DC9-E7CA-6A00-1090578ABE74}"/>
              </a:ext>
            </a:extLst>
          </p:cNvPr>
          <p:cNvPicPr>
            <a:picLocks noChangeAspect="1"/>
          </p:cNvPicPr>
          <p:nvPr/>
        </p:nvPicPr>
        <p:blipFill>
          <a:blip r:embed="rId4"/>
          <a:stretch>
            <a:fillRect/>
          </a:stretch>
        </p:blipFill>
        <p:spPr>
          <a:xfrm>
            <a:off x="573848" y="3829349"/>
            <a:ext cx="3535983" cy="2495251"/>
          </a:xfrm>
          <a:prstGeom prst="rect">
            <a:avLst/>
          </a:prstGeom>
        </p:spPr>
      </p:pic>
    </p:spTree>
    <p:extLst>
      <p:ext uri="{BB962C8B-B14F-4D97-AF65-F5344CB8AC3E}">
        <p14:creationId xmlns:p14="http://schemas.microsoft.com/office/powerpoint/2010/main" val="1261446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936</TotalTime>
  <Words>1409</Words>
  <Application>Microsoft Office PowerPoint</Application>
  <PresentationFormat>On-screen Show (4:3)</PresentationFormat>
  <Paragraphs>320</Paragraphs>
  <Slides>27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Aptos</vt:lpstr>
      <vt:lpstr>Arial</vt:lpstr>
      <vt:lpstr>Calibri</vt:lpstr>
      <vt:lpstr>Office Theme</vt:lpstr>
      <vt:lpstr>Reading the Auction</vt:lpstr>
      <vt:lpstr>Let’s Count</vt:lpstr>
      <vt:lpstr>Create a Monologue</vt:lpstr>
      <vt:lpstr>1. What do we know from this auction?</vt:lpstr>
      <vt:lpstr>What do we know from this auction?</vt:lpstr>
      <vt:lpstr>How did we do?</vt:lpstr>
      <vt:lpstr>2. What do we know from this auction?</vt:lpstr>
      <vt:lpstr>What do we know from this auction?</vt:lpstr>
      <vt:lpstr>So what is our best lead?</vt:lpstr>
      <vt:lpstr>Full Deal</vt:lpstr>
      <vt:lpstr>3. What do we know from this auction and lead?</vt:lpstr>
      <vt:lpstr>3. And what do we want to tell our partner?</vt:lpstr>
      <vt:lpstr>Problem 3</vt:lpstr>
      <vt:lpstr>3. Full Deal</vt:lpstr>
      <vt:lpstr>4. What does this auction tell us?</vt:lpstr>
      <vt:lpstr>4. What does this auction tell us?</vt:lpstr>
      <vt:lpstr>4. Here we go…</vt:lpstr>
      <vt:lpstr>4. Next Signals</vt:lpstr>
      <vt:lpstr>5. Counting Distribution as Declarer</vt:lpstr>
      <vt:lpstr>5. Counting Distribution as Declarer</vt:lpstr>
      <vt:lpstr>5. Counting Distribution as Declarer</vt:lpstr>
      <vt:lpstr>5. Let’s refine the known distribution and count our losers</vt:lpstr>
      <vt:lpstr>5. What is our line of play?</vt:lpstr>
      <vt:lpstr>5. Play proceeds, refine again</vt:lpstr>
      <vt:lpstr>5. Full Deal</vt:lpstr>
      <vt:lpstr>Key Points to Remember</vt:lpstr>
      <vt:lpstr>Key Reference Material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Valarie Remmers</dc:creator>
  <cp:lastModifiedBy>Valarie Remmers</cp:lastModifiedBy>
  <cp:revision>14</cp:revision>
  <dcterms:created xsi:type="dcterms:W3CDTF">2014-06-16T01:11:42Z</dcterms:created>
  <dcterms:modified xsi:type="dcterms:W3CDTF">2025-01-22T20:31:44Z</dcterms:modified>
</cp:coreProperties>
</file>