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1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5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0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1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7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6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9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0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5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0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3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07BC-B9CE-44BA-8E94-0637DD489379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929A1-6248-40D6-BA17-7E3DB312E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9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about:blan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C1D0B32-8495-1E88-F7B9-3D0B9920F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547687"/>
            <a:ext cx="6191250" cy="1190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EBE972-9350-60E7-9AB2-A189C2E085C2}"/>
              </a:ext>
            </a:extLst>
          </p:cNvPr>
          <p:cNvSpPr txBox="1"/>
          <p:nvPr/>
        </p:nvSpPr>
        <p:spPr>
          <a:xfrm>
            <a:off x="380826" y="1847850"/>
            <a:ext cx="61533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Saturday, October 19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Club Appreciation Game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Arial Black" panose="020B0A04020102020204" pitchFamily="34" charset="0"/>
              </a:rPr>
              <a:t>(maximum points)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B1C589-0467-7558-0973-C2976B0234D9}"/>
              </a:ext>
            </a:extLst>
          </p:cNvPr>
          <p:cNvSpPr txBox="1"/>
          <p:nvPr/>
        </p:nvSpPr>
        <p:spPr>
          <a:xfrm>
            <a:off x="768951" y="3307336"/>
            <a:ext cx="532011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>
                <a:latin typeface="Arial Black" panose="020B0A04020102020204" pitchFamily="34" charset="0"/>
              </a:defRPr>
            </a:lvl1pPr>
          </a:lstStyle>
          <a:p>
            <a:pPr algn="ctr"/>
            <a:r>
              <a:rPr lang="en-US"/>
              <a:t>11:15 </a:t>
            </a:r>
            <a:r>
              <a:rPr lang="en-US" dirty="0"/>
              <a:t>AM  Lunch</a:t>
            </a:r>
          </a:p>
          <a:p>
            <a:pPr algn="ctr"/>
            <a:r>
              <a:rPr lang="en-US" sz="2800" b="1" i="1" dirty="0">
                <a:latin typeface="+mn-lt"/>
              </a:rPr>
              <a:t>King Ranch Chicken, </a:t>
            </a:r>
            <a:r>
              <a:rPr lang="en-US" sz="2800" i="1" dirty="0">
                <a:latin typeface="+mn-lt"/>
              </a:rPr>
              <a:t>sides, desserts</a:t>
            </a:r>
            <a:endParaRPr lang="en-US" sz="28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2614C8-1D90-8926-AEF7-6B47BFB12FC1}"/>
              </a:ext>
            </a:extLst>
          </p:cNvPr>
          <p:cNvSpPr txBox="1"/>
          <p:nvPr/>
        </p:nvSpPr>
        <p:spPr>
          <a:xfrm>
            <a:off x="1020328" y="4458182"/>
            <a:ext cx="48173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>
                <a:latin typeface="Arial Black" panose="020B0A04020102020204" pitchFamily="34" charset="0"/>
              </a:defRPr>
            </a:lvl1pPr>
          </a:lstStyle>
          <a:p>
            <a:pPr algn="ctr"/>
            <a:r>
              <a:rPr lang="en-US" dirty="0"/>
              <a:t>12:00 PM Open Pairs</a:t>
            </a:r>
          </a:p>
          <a:p>
            <a:pPr algn="ctr"/>
            <a:r>
              <a:rPr lang="en-US" sz="2800" i="1" dirty="0">
                <a:latin typeface="+mn-lt"/>
              </a:rPr>
              <a:t>Prizes for section tops!</a:t>
            </a:r>
          </a:p>
          <a:p>
            <a:pPr algn="ctr"/>
            <a:r>
              <a:rPr lang="en-US" sz="2800" i="1" dirty="0">
                <a:latin typeface="+mn-lt"/>
              </a:rPr>
              <a:t>No partner? No problem!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987F3E-ECD6-619D-F12F-0B8A7A908692}"/>
              </a:ext>
            </a:extLst>
          </p:cNvPr>
          <p:cNvSpPr/>
          <p:nvPr/>
        </p:nvSpPr>
        <p:spPr>
          <a:xfrm>
            <a:off x="333375" y="229411"/>
            <a:ext cx="6191250" cy="8685178"/>
          </a:xfrm>
          <a:prstGeom prst="rect">
            <a:avLst/>
          </a:prstGeom>
          <a:noFill/>
          <a:ln w="28575">
            <a:solidFill>
              <a:srgbClr val="00666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D64529-0AC7-B0E5-CE98-FE9CA6FA21F1}"/>
              </a:ext>
            </a:extLst>
          </p:cNvPr>
          <p:cNvSpPr txBox="1"/>
          <p:nvPr/>
        </p:nvSpPr>
        <p:spPr>
          <a:xfrm>
            <a:off x="962619" y="6039915"/>
            <a:ext cx="493276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>
                <a:latin typeface="Arial Black" panose="020B0A04020102020204" pitchFamily="34" charset="0"/>
              </a:defRPr>
            </a:lvl1pPr>
          </a:lstStyle>
          <a:p>
            <a:pPr algn="ctr"/>
            <a:r>
              <a:rPr lang="en-US" dirty="0"/>
              <a:t>12:00 PM 299er Pairs</a:t>
            </a:r>
          </a:p>
          <a:p>
            <a:pPr algn="ctr"/>
            <a:r>
              <a:rPr lang="en-US" sz="2800" i="1" dirty="0">
                <a:latin typeface="+mn-lt"/>
              </a:rPr>
              <a:t>Prizes for section tops!</a:t>
            </a:r>
          </a:p>
          <a:p>
            <a:pPr algn="ctr"/>
            <a:r>
              <a:rPr lang="en-US" sz="2800" i="1" dirty="0">
                <a:latin typeface="+mn-lt"/>
              </a:rPr>
              <a:t>Other random prizes!</a:t>
            </a:r>
          </a:p>
          <a:p>
            <a:pPr algn="ctr"/>
            <a:r>
              <a:rPr lang="en-US" sz="2800" i="1" dirty="0">
                <a:latin typeface="+mn-lt"/>
              </a:rPr>
              <a:t>No partner? No problem!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4AE929-9D4B-F12D-DDC4-7ED770609B42}"/>
              </a:ext>
            </a:extLst>
          </p:cNvPr>
          <p:cNvSpPr txBox="1"/>
          <p:nvPr/>
        </p:nvSpPr>
        <p:spPr>
          <a:xfrm>
            <a:off x="475639" y="7973604"/>
            <a:ext cx="17597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4688 Louetta Rd</a:t>
            </a:r>
          </a:p>
          <a:p>
            <a:r>
              <a:rPr lang="en-US" dirty="0"/>
              <a:t>Spring, TX 77388</a:t>
            </a:r>
          </a:p>
          <a:p>
            <a:r>
              <a:rPr lang="en-US" dirty="0"/>
              <a:t>281-651-6550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D610AD-7897-0CC2-1A92-7884A1EC9B97}"/>
              </a:ext>
            </a:extLst>
          </p:cNvPr>
          <p:cNvSpPr txBox="1"/>
          <p:nvPr/>
        </p:nvSpPr>
        <p:spPr>
          <a:xfrm>
            <a:off x="2672790" y="8002953"/>
            <a:ext cx="38494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Entry: $10 </a:t>
            </a:r>
          </a:p>
          <a:p>
            <a:pPr algn="r"/>
            <a:r>
              <a:rPr lang="en-US" dirty="0"/>
              <a:t>Questions?: </a:t>
            </a:r>
            <a:r>
              <a:rPr lang="en-US" dirty="0">
                <a:hlinkClick r:id="rId3"/>
              </a:rPr>
              <a:t>kbl@fastmail.com</a:t>
            </a:r>
            <a:r>
              <a:rPr lang="en-US" dirty="0"/>
              <a:t> </a:t>
            </a:r>
          </a:p>
          <a:p>
            <a:pPr algn="r"/>
            <a:r>
              <a:rPr lang="en-US" dirty="0"/>
              <a:t>Register:  </a:t>
            </a:r>
            <a:r>
              <a:rPr lang="en-US" dirty="0">
                <a:hlinkClick r:id="rId4"/>
              </a:rPr>
              <a:t>www.bridgewebs.com/bcoh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113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1395</TotalTime>
  <Words>83</Words>
  <Application>Microsoft Office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Khayatt</dc:creator>
  <cp:lastModifiedBy>Kathy L'Hommedieu</cp:lastModifiedBy>
  <cp:revision>15</cp:revision>
  <cp:lastPrinted>2024-03-12T04:16:54Z</cp:lastPrinted>
  <dcterms:created xsi:type="dcterms:W3CDTF">2023-09-17T18:40:17Z</dcterms:created>
  <dcterms:modified xsi:type="dcterms:W3CDTF">2024-09-22T22:51:21Z</dcterms:modified>
</cp:coreProperties>
</file>